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6"/>
  </p:notesMasterIdLst>
  <p:sldIdLst>
    <p:sldId id="278" r:id="rId6"/>
    <p:sldId id="258" r:id="rId7"/>
    <p:sldId id="302" r:id="rId8"/>
    <p:sldId id="279" r:id="rId9"/>
    <p:sldId id="280" r:id="rId10"/>
    <p:sldId id="281" r:id="rId11"/>
    <p:sldId id="282" r:id="rId12"/>
    <p:sldId id="303" r:id="rId13"/>
    <p:sldId id="264" r:id="rId14"/>
    <p:sldId id="274" r:id="rId15"/>
    <p:sldId id="263" r:id="rId16"/>
    <p:sldId id="268" r:id="rId17"/>
    <p:sldId id="269" r:id="rId18"/>
    <p:sldId id="297" r:id="rId19"/>
    <p:sldId id="271" r:id="rId20"/>
    <p:sldId id="298" r:id="rId21"/>
    <p:sldId id="283" r:id="rId22"/>
    <p:sldId id="284" r:id="rId23"/>
    <p:sldId id="292" r:id="rId24"/>
    <p:sldId id="265" r:id="rId25"/>
    <p:sldId id="293" r:id="rId26"/>
    <p:sldId id="294" r:id="rId27"/>
    <p:sldId id="295" r:id="rId28"/>
    <p:sldId id="299" r:id="rId29"/>
    <p:sldId id="300" r:id="rId30"/>
    <p:sldId id="301" r:id="rId31"/>
    <p:sldId id="296" r:id="rId32"/>
    <p:sldId id="272" r:id="rId33"/>
    <p:sldId id="273" r:id="rId34"/>
    <p:sldId id="30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5AD"/>
    <a:srgbClr val="FFFFFF"/>
    <a:srgbClr val="000000"/>
    <a:srgbClr val="CA2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D0203-AFAC-48D6-89C4-F5BD9A22A8A0}" v="56" dt="2024-09-29T15:01:46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y Lawrence" userId="19b5c32d-8926-49ce-b258-49c9636ca942" providerId="ADAL" clId="{7ADD0203-AFAC-48D6-89C4-F5BD9A22A8A0}"/>
    <pc:docChg chg="undo redo custSel addSld modSld">
      <pc:chgData name="Barney Lawrence" userId="19b5c32d-8926-49ce-b258-49c9636ca942" providerId="ADAL" clId="{7ADD0203-AFAC-48D6-89C4-F5BD9A22A8A0}" dt="2024-09-29T15:06:35.054" v="215" actId="478"/>
      <pc:docMkLst>
        <pc:docMk/>
      </pc:docMkLst>
      <pc:sldChg chg="modSp mod">
        <pc:chgData name="Barney Lawrence" userId="19b5c32d-8926-49ce-b258-49c9636ca942" providerId="ADAL" clId="{7ADD0203-AFAC-48D6-89C4-F5BD9A22A8A0}" dt="2024-09-29T14:48:55.658" v="112" actId="255"/>
        <pc:sldMkLst>
          <pc:docMk/>
          <pc:sldMk cId="4106664624" sldId="268"/>
        </pc:sldMkLst>
        <pc:spChg chg="mod">
          <ac:chgData name="Barney Lawrence" userId="19b5c32d-8926-49ce-b258-49c9636ca942" providerId="ADAL" clId="{7ADD0203-AFAC-48D6-89C4-F5BD9A22A8A0}" dt="2024-09-29T14:48:55.658" v="112" actId="255"/>
          <ac:spMkLst>
            <pc:docMk/>
            <pc:sldMk cId="4106664624" sldId="268"/>
            <ac:spMk id="3" creationId="{06C7EE5E-B50E-5293-B540-E19D87D3DC2F}"/>
          </ac:spMkLst>
        </pc:spChg>
      </pc:sldChg>
      <pc:sldChg chg="addSp delSp modSp mod setBg">
        <pc:chgData name="Barney Lawrence" userId="19b5c32d-8926-49ce-b258-49c9636ca942" providerId="ADAL" clId="{7ADD0203-AFAC-48D6-89C4-F5BD9A22A8A0}" dt="2024-09-25T13:44:07.297" v="16" actId="26606"/>
        <pc:sldMkLst>
          <pc:docMk/>
          <pc:sldMk cId="4129217360" sldId="272"/>
        </pc:sldMkLst>
        <pc:spChg chg="mod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2" creationId="{DA6CEEB6-FB43-C6F0-3667-D2647687BE50}"/>
          </ac:spMkLst>
        </pc:spChg>
        <pc:spChg chg="mod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5" creationId="{2D66C1DD-78F6-1FEC-7293-779FD14271A3}"/>
          </ac:spMkLst>
        </pc:spChg>
        <pc:spChg chg="add del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14" creationId="{69D47016-023F-44BD-981C-50E7A10A6609}"/>
          </ac:spMkLst>
        </pc:spChg>
        <pc:spChg chg="add del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16" creationId="{6D8B37B0-0682-433E-BC8D-498C04ABD9A7}"/>
          </ac:spMkLst>
        </pc:spChg>
        <pc:graphicFrameChg chg="mod modGraphic">
          <ac:chgData name="Barney Lawrence" userId="19b5c32d-8926-49ce-b258-49c9636ca942" providerId="ADAL" clId="{7ADD0203-AFAC-48D6-89C4-F5BD9A22A8A0}" dt="2024-09-25T13:44:07.297" v="16" actId="26606"/>
          <ac:graphicFrameMkLst>
            <pc:docMk/>
            <pc:sldMk cId="4129217360" sldId="272"/>
            <ac:graphicFrameMk id="6" creationId="{F7987D64-7A19-A91C-B274-B3F1222468F2}"/>
          </ac:graphicFrameMkLst>
        </pc:graphicFrameChg>
        <pc:picChg chg="mod ord">
          <ac:chgData name="Barney Lawrence" userId="19b5c32d-8926-49ce-b258-49c9636ca942" providerId="ADAL" clId="{7ADD0203-AFAC-48D6-89C4-F5BD9A22A8A0}" dt="2024-09-25T13:44:07.297" v="16" actId="26606"/>
          <ac:picMkLst>
            <pc:docMk/>
            <pc:sldMk cId="4129217360" sldId="272"/>
            <ac:picMk id="9" creationId="{349BB762-C216-D0CD-81E0-AF0E9D236242}"/>
          </ac:picMkLst>
        </pc:picChg>
      </pc:sldChg>
      <pc:sldChg chg="addSp delSp modSp mod setBg">
        <pc:chgData name="Barney Lawrence" userId="19b5c32d-8926-49ce-b258-49c9636ca942" providerId="ADAL" clId="{7ADD0203-AFAC-48D6-89C4-F5BD9A22A8A0}" dt="2024-09-25T13:45:12.622" v="22" actId="26606"/>
        <pc:sldMkLst>
          <pc:docMk/>
          <pc:sldMk cId="762397560" sldId="273"/>
        </pc:sldMkLst>
        <pc:spChg chg="mod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7" creationId="{11CAA0C6-AE11-0579-1414-28A57933384A}"/>
          </ac:spMkLst>
        </pc:spChg>
        <pc:spChg chg="mod ord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8" creationId="{0F4098CF-B5CC-197C-9EB1-1F8631AB0AB5}"/>
          </ac:spMkLst>
        </pc:spChg>
        <pc:spChg chg="add del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10" creationId="{2C61293E-6EBE-43EF-A52C-9BEBFD7679D4}"/>
          </ac:spMkLst>
        </pc:spChg>
        <pc:spChg chg="add del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11" creationId="{21540236-BFD5-4A9D-8840-4703E7F76825}"/>
          </ac:spMkLst>
        </pc:spChg>
        <pc:spChg chg="add del">
          <ac:chgData name="Barney Lawrence" userId="19b5c32d-8926-49ce-b258-49c9636ca942" providerId="ADAL" clId="{7ADD0203-AFAC-48D6-89C4-F5BD9A22A8A0}" dt="2024-09-25T13:44:47.395" v="18" actId="26606"/>
          <ac:spMkLst>
            <pc:docMk/>
            <pc:sldMk cId="762397560" sldId="273"/>
            <ac:spMk id="13" creationId="{2C61293E-6EBE-43EF-A52C-9BEBFD7679D4}"/>
          </ac:spMkLst>
        </pc:spChg>
        <pc:spChg chg="add del">
          <ac:chgData name="Barney Lawrence" userId="19b5c32d-8926-49ce-b258-49c9636ca942" providerId="ADAL" clId="{7ADD0203-AFAC-48D6-89C4-F5BD9A22A8A0}" dt="2024-09-25T13:44:47.395" v="18" actId="26606"/>
          <ac:spMkLst>
            <pc:docMk/>
            <pc:sldMk cId="762397560" sldId="273"/>
            <ac:spMk id="15" creationId="{21540236-BFD5-4A9D-8840-4703E7F76825}"/>
          </ac:spMkLst>
        </pc:spChg>
        <pc:picChg chg="mod">
          <ac:chgData name="Barney Lawrence" userId="19b5c32d-8926-49ce-b258-49c9636ca942" providerId="ADAL" clId="{7ADD0203-AFAC-48D6-89C4-F5BD9A22A8A0}" dt="2024-09-25T13:45:12.622" v="22" actId="26606"/>
          <ac:picMkLst>
            <pc:docMk/>
            <pc:sldMk cId="762397560" sldId="273"/>
            <ac:picMk id="5" creationId="{34B56D1C-53EB-773A-50A9-40C487ADB39F}"/>
          </ac:picMkLst>
        </pc:picChg>
      </pc:sldChg>
      <pc:sldChg chg="addSp modSp">
        <pc:chgData name="Barney Lawrence" userId="19b5c32d-8926-49ce-b258-49c9636ca942" providerId="ADAL" clId="{7ADD0203-AFAC-48D6-89C4-F5BD9A22A8A0}" dt="2024-09-25T13:40:05.745" v="14" actId="1076"/>
        <pc:sldMkLst>
          <pc:docMk/>
          <pc:sldMk cId="2434911809" sldId="278"/>
        </pc:sldMkLst>
        <pc:picChg chg="mod">
          <ac:chgData name="Barney Lawrence" userId="19b5c32d-8926-49ce-b258-49c9636ca942" providerId="ADAL" clId="{7ADD0203-AFAC-48D6-89C4-F5BD9A22A8A0}" dt="2024-09-25T13:40:02.935" v="13" actId="1076"/>
          <ac:picMkLst>
            <pc:docMk/>
            <pc:sldMk cId="2434911809" sldId="278"/>
            <ac:picMk id="4" creationId="{D00DB05E-277A-712E-E9D4-50F679F44014}"/>
          </ac:picMkLst>
        </pc:picChg>
        <pc:picChg chg="add mod">
          <ac:chgData name="Barney Lawrence" userId="19b5c32d-8926-49ce-b258-49c9636ca942" providerId="ADAL" clId="{7ADD0203-AFAC-48D6-89C4-F5BD9A22A8A0}" dt="2024-09-25T13:40:05.745" v="14" actId="1076"/>
          <ac:picMkLst>
            <pc:docMk/>
            <pc:sldMk cId="2434911809" sldId="278"/>
            <ac:picMk id="1026" creationId="{1DF9521C-565E-2183-6EFB-19BC2BB70C93}"/>
          </ac:picMkLst>
        </pc:picChg>
      </pc:sldChg>
      <pc:sldChg chg="addSp delSp modSp mod modAnim">
        <pc:chgData name="Barney Lawrence" userId="19b5c32d-8926-49ce-b258-49c9636ca942" providerId="ADAL" clId="{7ADD0203-AFAC-48D6-89C4-F5BD9A22A8A0}" dt="2024-09-29T14:43:55.089" v="86" actId="1076"/>
        <pc:sldMkLst>
          <pc:docMk/>
          <pc:sldMk cId="2412710846" sldId="281"/>
        </pc:sldMkLst>
        <pc:spChg chg="add mod">
          <ac:chgData name="Barney Lawrence" userId="19b5c32d-8926-49ce-b258-49c9636ca942" providerId="ADAL" clId="{7ADD0203-AFAC-48D6-89C4-F5BD9A22A8A0}" dt="2024-09-29T14:43:20.355" v="79" actId="20577"/>
          <ac:spMkLst>
            <pc:docMk/>
            <pc:sldMk cId="2412710846" sldId="281"/>
            <ac:spMk id="2" creationId="{59636112-E80F-7382-AFAD-54786B778147}"/>
          </ac:spMkLst>
        </pc:spChg>
        <pc:spChg chg="mod">
          <ac:chgData name="Barney Lawrence" userId="19b5c32d-8926-49ce-b258-49c9636ca942" providerId="ADAL" clId="{7ADD0203-AFAC-48D6-89C4-F5BD9A22A8A0}" dt="2024-09-29T14:43:00.794" v="73" actId="1076"/>
          <ac:spMkLst>
            <pc:docMk/>
            <pc:sldMk cId="2412710846" sldId="281"/>
            <ac:spMk id="3" creationId="{453DCC4A-EC7A-E006-38AD-ABF569939431}"/>
          </ac:spMkLst>
        </pc:spChg>
        <pc:spChg chg="add mod">
          <ac:chgData name="Barney Lawrence" userId="19b5c32d-8926-49ce-b258-49c9636ca942" providerId="ADAL" clId="{7ADD0203-AFAC-48D6-89C4-F5BD9A22A8A0}" dt="2024-09-29T14:43:55.089" v="86" actId="1076"/>
          <ac:spMkLst>
            <pc:docMk/>
            <pc:sldMk cId="2412710846" sldId="281"/>
            <ac:spMk id="5" creationId="{EC8BAF51-DED7-E816-8CA9-8D950CE10454}"/>
          </ac:spMkLst>
        </pc:spChg>
        <pc:picChg chg="add del mod">
          <ac:chgData name="Barney Lawrence" userId="19b5c32d-8926-49ce-b258-49c9636ca942" providerId="ADAL" clId="{7ADD0203-AFAC-48D6-89C4-F5BD9A22A8A0}" dt="2024-09-29T14:43:35.103" v="85" actId="1076"/>
          <ac:picMkLst>
            <pc:docMk/>
            <pc:sldMk cId="2412710846" sldId="281"/>
            <ac:picMk id="6" creationId="{94D230D8-BD7B-0B6F-62F8-BBB201CA45D2}"/>
          </ac:picMkLst>
        </pc:picChg>
      </pc:sldChg>
      <pc:sldChg chg="addSp modSp mod">
        <pc:chgData name="Barney Lawrence" userId="19b5c32d-8926-49ce-b258-49c9636ca942" providerId="ADAL" clId="{7ADD0203-AFAC-48D6-89C4-F5BD9A22A8A0}" dt="2024-09-29T14:47:27.737" v="111" actId="1076"/>
        <pc:sldMkLst>
          <pc:docMk/>
          <pc:sldMk cId="1272417892" sldId="282"/>
        </pc:sldMkLst>
        <pc:spChg chg="add mod">
          <ac:chgData name="Barney Lawrence" userId="19b5c32d-8926-49ce-b258-49c9636ca942" providerId="ADAL" clId="{7ADD0203-AFAC-48D6-89C4-F5BD9A22A8A0}" dt="2024-09-29T14:45:32.072" v="110" actId="1076"/>
          <ac:spMkLst>
            <pc:docMk/>
            <pc:sldMk cId="1272417892" sldId="282"/>
            <ac:spMk id="3" creationId="{B3F84D52-84D7-87BA-12ED-EB8A0BEE3EF1}"/>
          </ac:spMkLst>
        </pc:spChg>
        <pc:graphicFrameChg chg="mod">
          <ac:chgData name="Barney Lawrence" userId="19b5c32d-8926-49ce-b258-49c9636ca942" providerId="ADAL" clId="{7ADD0203-AFAC-48D6-89C4-F5BD9A22A8A0}" dt="2024-09-29T14:47:27.737" v="111" actId="1076"/>
          <ac:graphicFrameMkLst>
            <pc:docMk/>
            <pc:sldMk cId="1272417892" sldId="282"/>
            <ac:graphicFrameMk id="2" creationId="{7A1A63FA-03EA-652A-B122-07A7C37EF3D3}"/>
          </ac:graphicFrameMkLst>
        </pc:graphicFrameChg>
      </pc:sldChg>
      <pc:sldChg chg="delSp modSp mod setBg">
        <pc:chgData name="Barney Lawrence" userId="19b5c32d-8926-49ce-b258-49c9636ca942" providerId="ADAL" clId="{7ADD0203-AFAC-48D6-89C4-F5BD9A22A8A0}" dt="2024-09-29T15:06:35.054" v="215" actId="478"/>
        <pc:sldMkLst>
          <pc:docMk/>
          <pc:sldMk cId="2571457559" sldId="283"/>
        </pc:sldMkLst>
        <pc:spChg chg="del">
          <ac:chgData name="Barney Lawrence" userId="19b5c32d-8926-49ce-b258-49c9636ca942" providerId="ADAL" clId="{7ADD0203-AFAC-48D6-89C4-F5BD9A22A8A0}" dt="2024-09-29T15:06:35.054" v="215" actId="478"/>
          <ac:spMkLst>
            <pc:docMk/>
            <pc:sldMk cId="2571457559" sldId="283"/>
            <ac:spMk id="184" creationId="{DC688DF6-706A-6FEC-3364-F011B1E0A78F}"/>
          </ac:spMkLst>
        </pc:sp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3" creationId="{0FC36443-44F6-E10E-AD51-AB4986D4D02F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5" creationId="{5DC21729-AD22-7E1A-85A0-17AC739A1EFC}"/>
          </ac:picMkLst>
        </pc:picChg>
        <pc:picChg chg="mod">
          <ac:chgData name="Barney Lawrence" userId="19b5c32d-8926-49ce-b258-49c9636ca942" providerId="ADAL" clId="{7ADD0203-AFAC-48D6-89C4-F5BD9A22A8A0}" dt="2024-09-29T14:56:28.165" v="157" actId="1076"/>
          <ac:picMkLst>
            <pc:docMk/>
            <pc:sldMk cId="2571457559" sldId="283"/>
            <ac:picMk id="7" creationId="{2B8A256F-2777-666D-BE55-9CBE4284C88A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8" creationId="{D786F75D-D32B-FE10-571C-400EC84E6562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9" creationId="{C286BD02-F587-8C97-AB61-6DC5C6068C9A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0" creationId="{4A6189A9-6C3C-03A6-E43E-282DE3CE14EA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1" creationId="{F27FE8D0-6748-1F22-EF3E-FDC3A2550998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2" creationId="{F75A2791-A941-BAC5-D11D-2F1E6211CBC7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3" creationId="{9D69E7F9-303E-440B-A6EF-06B16D9C6529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4" creationId="{A76C7D33-999D-55AC-6545-7C7981109330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5" creationId="{AB12E7B9-A462-0176-45C5-96E4EDFC05E0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6" creationId="{D6D932FF-F323-3E41-791C-25426920778F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7" creationId="{AEF788EE-25F3-CD51-3758-403EA85DC353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8" creationId="{8ECB8807-C51E-7D24-FB1C-F1A702A9156B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9" creationId="{4A2F4D2B-EEC2-B72F-1C27-D8205E11457F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20" creationId="{807998A2-89A6-6A56-DB8D-E68AC90FA828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21" creationId="{0F74D381-5946-D771-E009-8B45FB8D6070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23" creationId="{10CD5CD9-1F01-BD05-5AF3-F5199DF818B5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25" creationId="{EE19355D-F71C-8B9B-4B3C-4CFFB63B3887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27" creationId="{F98AAD6C-402B-69B7-06D3-3211671B17BB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29" creationId="{0D0E7F1E-5D2D-8689-3927-2B0F0A10BC0D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31" creationId="{D2992EEC-24CA-99CC-76B1-5CA3E75A60D2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33" creationId="{5EF1B067-8EC8-96CB-00F0-236B3E5386EE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35" creationId="{B2CA5842-9886-4E00-9BE7-2269F2C544A0}"/>
          </ac:picMkLst>
        </pc:picChg>
      </pc:sldChg>
      <pc:sldChg chg="modSp mod">
        <pc:chgData name="Barney Lawrence" userId="19b5c32d-8926-49ce-b258-49c9636ca942" providerId="ADAL" clId="{7ADD0203-AFAC-48D6-89C4-F5BD9A22A8A0}" dt="2024-09-29T14:52:45.607" v="144" actId="6549"/>
        <pc:sldMkLst>
          <pc:docMk/>
          <pc:sldMk cId="1356110502" sldId="297"/>
        </pc:sldMkLst>
        <pc:graphicFrameChg chg="mod modGraphic">
          <ac:chgData name="Barney Lawrence" userId="19b5c32d-8926-49ce-b258-49c9636ca942" providerId="ADAL" clId="{7ADD0203-AFAC-48D6-89C4-F5BD9A22A8A0}" dt="2024-09-29T14:52:45.607" v="144" actId="6549"/>
          <ac:graphicFrameMkLst>
            <pc:docMk/>
            <pc:sldMk cId="1356110502" sldId="297"/>
            <ac:graphicFrameMk id="2" creationId="{38A0633D-C4DB-AA55-61D7-5EEA6A97629B}"/>
          </ac:graphicFrameMkLst>
        </pc:graphicFrameChg>
      </pc:sldChg>
      <pc:sldChg chg="modSp mod modAnim">
        <pc:chgData name="Barney Lawrence" userId="19b5c32d-8926-49ce-b258-49c9636ca942" providerId="ADAL" clId="{7ADD0203-AFAC-48D6-89C4-F5BD9A22A8A0}" dt="2024-09-29T14:58:51.090" v="167"/>
        <pc:sldMkLst>
          <pc:docMk/>
          <pc:sldMk cId="3063051903" sldId="298"/>
        </pc:sldMkLst>
        <pc:spChg chg="mod">
          <ac:chgData name="Barney Lawrence" userId="19b5c32d-8926-49ce-b258-49c9636ca942" providerId="ADAL" clId="{7ADD0203-AFAC-48D6-89C4-F5BD9A22A8A0}" dt="2024-09-29T14:58:49.594" v="166" actId="1076"/>
          <ac:spMkLst>
            <pc:docMk/>
            <pc:sldMk cId="3063051903" sldId="298"/>
            <ac:spMk id="2" creationId="{8FDA19E4-EDC1-F25C-81F0-CA955121FC93}"/>
          </ac:spMkLst>
        </pc:spChg>
      </pc:sldChg>
      <pc:sldChg chg="addSp delSp modSp mod setBg">
        <pc:chgData name="Barney Lawrence" userId="19b5c32d-8926-49ce-b258-49c9636ca942" providerId="ADAL" clId="{7ADD0203-AFAC-48D6-89C4-F5BD9A22A8A0}" dt="2024-09-29T14:39:32.225" v="30"/>
        <pc:sldMkLst>
          <pc:docMk/>
          <pc:sldMk cId="3336528545" sldId="302"/>
        </pc:sldMkLst>
        <pc:spChg chg="del">
          <ac:chgData name="Barney Lawrence" userId="19b5c32d-8926-49ce-b258-49c9636ca942" providerId="ADAL" clId="{7ADD0203-AFAC-48D6-89C4-F5BD9A22A8A0}" dt="2024-09-29T14:38:17.192" v="23" actId="26606"/>
          <ac:spMkLst>
            <pc:docMk/>
            <pc:sldMk cId="3336528545" sldId="302"/>
            <ac:spMk id="3" creationId="{35C56EBC-C4D0-7089-49DA-497C640EBA7B}"/>
          </ac:spMkLst>
        </pc:spChg>
        <pc:spChg chg="add">
          <ac:chgData name="Barney Lawrence" userId="19b5c32d-8926-49ce-b258-49c9636ca942" providerId="ADAL" clId="{7ADD0203-AFAC-48D6-89C4-F5BD9A22A8A0}" dt="2024-09-29T14:38:17.192" v="23" actId="26606"/>
          <ac:spMkLst>
            <pc:docMk/>
            <pc:sldMk cId="3336528545" sldId="302"/>
            <ac:spMk id="9" creationId="{C05CBC3C-2E5A-4839-8B9B-2E5A6ADF0F58}"/>
          </ac:spMkLst>
        </pc:spChg>
        <pc:spChg chg="add">
          <ac:chgData name="Barney Lawrence" userId="19b5c32d-8926-49ce-b258-49c9636ca942" providerId="ADAL" clId="{7ADD0203-AFAC-48D6-89C4-F5BD9A22A8A0}" dt="2024-09-29T14:38:17.192" v="23" actId="26606"/>
          <ac:spMkLst>
            <pc:docMk/>
            <pc:sldMk cId="3336528545" sldId="302"/>
            <ac:spMk id="11" creationId="{DB5B423A-57CC-4C58-AA26-8E2E862B03A0}"/>
          </ac:spMkLst>
        </pc:spChg>
        <pc:graphicFrameChg chg="add mod">
          <ac:chgData name="Barney Lawrence" userId="19b5c32d-8926-49ce-b258-49c9636ca942" providerId="ADAL" clId="{7ADD0203-AFAC-48D6-89C4-F5BD9A22A8A0}" dt="2024-09-29T14:39:32.225" v="30"/>
          <ac:graphicFrameMkLst>
            <pc:docMk/>
            <pc:sldMk cId="3336528545" sldId="302"/>
            <ac:graphicFrameMk id="5" creationId="{7C31A00C-F9DE-8619-BE4D-29E297711C1E}"/>
          </ac:graphicFrameMkLst>
        </pc:graphicFrameChg>
      </pc:sldChg>
      <pc:sldChg chg="addSp delSp modSp new mod">
        <pc:chgData name="Barney Lawrence" userId="19b5c32d-8926-49ce-b258-49c9636ca942" providerId="ADAL" clId="{7ADD0203-AFAC-48D6-89C4-F5BD9A22A8A0}" dt="2024-09-29T15:02:12.097" v="214" actId="1076"/>
        <pc:sldMkLst>
          <pc:docMk/>
          <pc:sldMk cId="3437889160" sldId="303"/>
        </pc:sldMkLst>
        <pc:spChg chg="del">
          <ac:chgData name="Barney Lawrence" userId="19b5c32d-8926-49ce-b258-49c9636ca942" providerId="ADAL" clId="{7ADD0203-AFAC-48D6-89C4-F5BD9A22A8A0}" dt="2024-09-29T14:59:18.222" v="170" actId="478"/>
          <ac:spMkLst>
            <pc:docMk/>
            <pc:sldMk cId="3437889160" sldId="303"/>
            <ac:spMk id="2" creationId="{B776D24B-2BD0-2F61-D4DE-6C1BF4FC8821}"/>
          </ac:spMkLst>
        </pc:spChg>
        <pc:spChg chg="del">
          <ac:chgData name="Barney Lawrence" userId="19b5c32d-8926-49ce-b258-49c9636ca942" providerId="ADAL" clId="{7ADD0203-AFAC-48D6-89C4-F5BD9A22A8A0}" dt="2024-09-29T14:59:17.091" v="169" actId="478"/>
          <ac:spMkLst>
            <pc:docMk/>
            <pc:sldMk cId="3437889160" sldId="303"/>
            <ac:spMk id="3" creationId="{16F7C99E-3E7D-537B-08EF-675C78AC905B}"/>
          </ac:spMkLst>
        </pc:spChg>
        <pc:spChg chg="add del mod">
          <ac:chgData name="Barney Lawrence" userId="19b5c32d-8926-49ce-b258-49c9636ca942" providerId="ADAL" clId="{7ADD0203-AFAC-48D6-89C4-F5BD9A22A8A0}" dt="2024-09-29T14:59:55.878" v="174" actId="478"/>
          <ac:spMkLst>
            <pc:docMk/>
            <pc:sldMk cId="3437889160" sldId="303"/>
            <ac:spMk id="6" creationId="{AD2AF23B-DB8C-42DF-FDAE-DA79B749E6D4}"/>
          </ac:spMkLst>
        </pc:spChg>
        <pc:spChg chg="add mod">
          <ac:chgData name="Barney Lawrence" userId="19b5c32d-8926-49ce-b258-49c9636ca942" providerId="ADAL" clId="{7ADD0203-AFAC-48D6-89C4-F5BD9A22A8A0}" dt="2024-09-29T15:02:12.097" v="214" actId="1076"/>
          <ac:spMkLst>
            <pc:docMk/>
            <pc:sldMk cId="3437889160" sldId="303"/>
            <ac:spMk id="7" creationId="{3832C1F2-4111-1CBD-E1D2-9BACF876F619}"/>
          </ac:spMkLst>
        </pc:spChg>
        <pc:picChg chg="add mod">
          <ac:chgData name="Barney Lawrence" userId="19b5c32d-8926-49ce-b258-49c9636ca942" providerId="ADAL" clId="{7ADD0203-AFAC-48D6-89C4-F5BD9A22A8A0}" dt="2024-09-29T15:02:05.769" v="213" actId="1076"/>
          <ac:picMkLst>
            <pc:docMk/>
            <pc:sldMk cId="3437889160" sldId="303"/>
            <ac:picMk id="5" creationId="{674C72B9-366E-EADB-DA52-F249F769064B}"/>
          </ac:picMkLst>
        </pc:picChg>
      </pc:sldChg>
    </pc:docChg>
  </pc:docChgLst>
  <pc:docChgLst>
    <pc:chgData name="Barney Lawrence" userId="19b5c32d-8926-49ce-b258-49c9636ca942" providerId="ADAL" clId="{A8874F9E-0626-4FC9-BB76-7913D59D218E}"/>
    <pc:docChg chg="undo redo custSel addSld delSld modSld sldOrd">
      <pc:chgData name="Barney Lawrence" userId="19b5c32d-8926-49ce-b258-49c9636ca942" providerId="ADAL" clId="{A8874F9E-0626-4FC9-BB76-7913D59D218E}" dt="2024-05-14T16:40:14.498" v="564" actId="27636"/>
      <pc:docMkLst>
        <pc:docMk/>
      </pc:docMkLst>
      <pc:sldChg chg="addSp delSp modSp add mod setBg setClrOvrMap">
        <pc:chgData name="Barney Lawrence" userId="19b5c32d-8926-49ce-b258-49c9636ca942" providerId="ADAL" clId="{A8874F9E-0626-4FC9-BB76-7913D59D218E}" dt="2024-05-14T12:04:18.308" v="409" actId="1076"/>
        <pc:sldMkLst>
          <pc:docMk/>
          <pc:sldMk cId="1043879282" sldId="258"/>
        </pc:sldMkLst>
        <pc:spChg chg="mod ord">
          <ac:chgData name="Barney Lawrence" userId="19b5c32d-8926-49ce-b258-49c9636ca942" providerId="ADAL" clId="{A8874F9E-0626-4FC9-BB76-7913D59D218E}" dt="2024-05-14T12:04:18.308" v="409" actId="1076"/>
          <ac:spMkLst>
            <pc:docMk/>
            <pc:sldMk cId="1043879282" sldId="258"/>
            <ac:spMk id="2" creationId="{D4264BC2-60A9-4F5D-9133-DD830CBE07E3}"/>
          </ac:spMkLst>
        </pc:spChg>
        <pc:spChg chg="add del">
          <ac:chgData name="Barney Lawrence" userId="19b5c32d-8926-49ce-b258-49c9636ca942" providerId="ADAL" clId="{A8874F9E-0626-4FC9-BB76-7913D59D218E}" dt="2024-05-14T12:04:09.164" v="408" actId="26606"/>
          <ac:spMkLst>
            <pc:docMk/>
            <pc:sldMk cId="1043879282" sldId="258"/>
            <ac:spMk id="14" creationId="{AAD8F19F-4A55-467B-BED0-8837659A90A4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17" creationId="{26882C51-76F9-4F99-997D-31FA6242A805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19" creationId="{61FFFC16-86E2-4B9A-BC6D-213DC2654765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1" creationId="{DD3524E0-C87C-4F38-9FC7-E969C15A7906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3" creationId="{F1ED1DF4-DDDE-4464-8ABC-ED1F633CCEC1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5" creationId="{E7E01BF7-4F45-4B6D-82BF-5A5DB30A627B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7" creationId="{F2FC5C7B-261A-4268-BA85-C29488A8BED3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9" creationId="{5CB4E315-91F2-4710-B866-B119037ED97C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1" creationId="{569BABC0-B0CC-4E7B-838A-F6E644779E18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3" creationId="{DCBE1B01-A27C-45C2-ADA4-AA13C3AC1F6A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5" creationId="{BE7E1DAA-43FB-4446-A354-9283DE6686C8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7" creationId="{F6FE5468-759E-4E83-828A-5587C7F58873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9" creationId="{99FE99BC-5F7D-47C3-AA1E-16D7DBDBD18F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41" creationId="{27400BAF-FCE6-4296-8A0E-9B595ADC09A4}"/>
          </ac:spMkLst>
        </pc:sp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4" creationId="{FD2A9E23-7AF9-4B5F-8481-F0BF18AAC765}"/>
          </ac:picMkLst>
        </pc:picChg>
        <pc:picChg chg="mo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6" creationId="{17838688-DD93-4B20-A5CE-782CF76C48D6}"/>
          </ac:picMkLst>
        </pc:pic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7" creationId="{EAEA6CA2-C558-442A-964D-7BC328106D62}"/>
          </ac:picMkLst>
        </pc:picChg>
        <pc:picChg chg="mo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9" creationId="{CF2FCAF6-0A66-4336-95CF-8ED2A68CD4C8}"/>
          </ac:picMkLst>
        </pc:pic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10" creationId="{CC406322-DBC8-666C-7430-0B09ABB48A40}"/>
          </ac:picMkLst>
        </pc:pic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12" creationId="{A31B9F31-FE93-6961-2A37-0C1A3FBBBF86}"/>
          </ac:picMkLst>
        </pc:picChg>
      </pc:sldChg>
      <pc:sldChg chg="del">
        <pc:chgData name="Barney Lawrence" userId="19b5c32d-8926-49ce-b258-49c9636ca942" providerId="ADAL" clId="{A8874F9E-0626-4FC9-BB76-7913D59D218E}" dt="2024-05-11T19:28:55.550" v="21" actId="47"/>
        <pc:sldMkLst>
          <pc:docMk/>
          <pc:sldMk cId="2512886792" sldId="261"/>
        </pc:sldMkLst>
      </pc:sldChg>
      <pc:sldChg chg="modSp setBg">
        <pc:chgData name="Barney Lawrence" userId="19b5c32d-8926-49ce-b258-49c9636ca942" providerId="ADAL" clId="{A8874F9E-0626-4FC9-BB76-7913D59D218E}" dt="2024-05-11T19:37:06.423" v="34"/>
        <pc:sldMkLst>
          <pc:docMk/>
          <pc:sldMk cId="1462924341" sldId="263"/>
        </pc:sldMkLst>
        <pc:graphicFrameChg chg="mod">
          <ac:chgData name="Barney Lawrence" userId="19b5c32d-8926-49ce-b258-49c9636ca942" providerId="ADAL" clId="{A8874F9E-0626-4FC9-BB76-7913D59D218E}" dt="2024-05-11T19:34:37.546" v="31"/>
          <ac:graphicFrameMkLst>
            <pc:docMk/>
            <pc:sldMk cId="1462924341" sldId="263"/>
            <ac:graphicFrameMk id="6" creationId="{777B2D15-EF2B-F151-6607-2F4FAB308B71}"/>
          </ac:graphicFrameMkLst>
        </pc:graphicFrameChg>
      </pc:sldChg>
      <pc:sldChg chg="ord">
        <pc:chgData name="Barney Lawrence" userId="19b5c32d-8926-49ce-b258-49c9636ca942" providerId="ADAL" clId="{A8874F9E-0626-4FC9-BB76-7913D59D218E}" dt="2024-05-11T19:28:47.861" v="20"/>
        <pc:sldMkLst>
          <pc:docMk/>
          <pc:sldMk cId="1175772218" sldId="265"/>
        </pc:sldMkLst>
      </pc:sldChg>
      <pc:sldChg chg="del">
        <pc:chgData name="Barney Lawrence" userId="19b5c32d-8926-49ce-b258-49c9636ca942" providerId="ADAL" clId="{A8874F9E-0626-4FC9-BB76-7913D59D218E}" dt="2024-05-11T19:28:55.550" v="21" actId="47"/>
        <pc:sldMkLst>
          <pc:docMk/>
          <pc:sldMk cId="3851146970" sldId="266"/>
        </pc:sldMkLst>
      </pc:sldChg>
      <pc:sldChg chg="setBg">
        <pc:chgData name="Barney Lawrence" userId="19b5c32d-8926-49ce-b258-49c9636ca942" providerId="ADAL" clId="{A8874F9E-0626-4FC9-BB76-7913D59D218E}" dt="2024-05-11T19:37:31.047" v="35"/>
        <pc:sldMkLst>
          <pc:docMk/>
          <pc:sldMk cId="4106664624" sldId="268"/>
        </pc:sldMkLst>
      </pc:sldChg>
      <pc:sldChg chg="addSp modSp mod setBg">
        <pc:chgData name="Barney Lawrence" userId="19b5c32d-8926-49ce-b258-49c9636ca942" providerId="ADAL" clId="{A8874F9E-0626-4FC9-BB76-7913D59D218E}" dt="2024-05-11T19:40:35.495" v="42" actId="20577"/>
        <pc:sldMkLst>
          <pc:docMk/>
          <pc:sldMk cId="2027651369" sldId="269"/>
        </pc:sldMkLst>
        <pc:spChg chg="mod">
          <ac:chgData name="Barney Lawrence" userId="19b5c32d-8926-49ce-b258-49c9636ca942" providerId="ADAL" clId="{A8874F9E-0626-4FC9-BB76-7913D59D218E}" dt="2024-05-11T19:40:35.495" v="42" actId="20577"/>
          <ac:spMkLst>
            <pc:docMk/>
            <pc:sldMk cId="2027651369" sldId="269"/>
            <ac:spMk id="2" creationId="{E2E6F10B-6ACD-6B31-0739-2546A3387790}"/>
          </ac:spMkLst>
        </pc:spChg>
        <pc:graphicFrameChg chg="modGraphic">
          <ac:chgData name="Barney Lawrence" userId="19b5c32d-8926-49ce-b258-49c9636ca942" providerId="ADAL" clId="{A8874F9E-0626-4FC9-BB76-7913D59D218E}" dt="2024-05-11T19:38:06.901" v="36" actId="2084"/>
          <ac:graphicFrameMkLst>
            <pc:docMk/>
            <pc:sldMk cId="2027651369" sldId="269"/>
            <ac:graphicFrameMk id="4" creationId="{7A1A63FA-03EA-652A-B122-07A7C37EF3D3}"/>
          </ac:graphicFrameMkLst>
        </pc:graphicFrameChg>
        <pc:picChg chg="add mod ord">
          <ac:chgData name="Barney Lawrence" userId="19b5c32d-8926-49ce-b258-49c9636ca942" providerId="ADAL" clId="{A8874F9E-0626-4FC9-BB76-7913D59D218E}" dt="2024-05-11T19:39:43.291" v="39" actId="167"/>
          <ac:picMkLst>
            <pc:docMk/>
            <pc:sldMk cId="2027651369" sldId="269"/>
            <ac:picMk id="3" creationId="{F04C14E2-6BFC-A811-2DC8-A0D23C1C0558}"/>
          </ac:picMkLst>
        </pc:picChg>
      </pc:sldChg>
      <pc:sldChg chg="delSp modSp del mod ord">
        <pc:chgData name="Barney Lawrence" userId="19b5c32d-8926-49ce-b258-49c9636ca942" providerId="ADAL" clId="{A8874F9E-0626-4FC9-BB76-7913D59D218E}" dt="2024-05-11T19:29:09.887" v="22" actId="47"/>
        <pc:sldMkLst>
          <pc:docMk/>
          <pc:sldMk cId="3594551229" sldId="270"/>
        </pc:sldMkLst>
        <pc:spChg chg="mod">
          <ac:chgData name="Barney Lawrence" userId="19b5c32d-8926-49ce-b258-49c9636ca942" providerId="ADAL" clId="{A8874F9E-0626-4FC9-BB76-7913D59D218E}" dt="2024-05-11T19:25:52.929" v="7" actId="21"/>
          <ac:spMkLst>
            <pc:docMk/>
            <pc:sldMk cId="3594551229" sldId="270"/>
            <ac:spMk id="2" creationId="{C1787ADE-E5CB-F657-1D99-C565406AFDA3}"/>
          </ac:spMkLst>
        </pc:spChg>
        <pc:graphicFrameChg chg="del">
          <ac:chgData name="Barney Lawrence" userId="19b5c32d-8926-49ce-b258-49c9636ca942" providerId="ADAL" clId="{A8874F9E-0626-4FC9-BB76-7913D59D218E}" dt="2024-05-11T19:25:33.760" v="4" actId="21"/>
          <ac:graphicFrameMkLst>
            <pc:docMk/>
            <pc:sldMk cId="3594551229" sldId="270"/>
            <ac:graphicFrameMk id="4" creationId="{38A0633D-C4DB-AA55-61D7-5EEA6A97629B}"/>
          </ac:graphicFrameMkLst>
        </pc:graphicFrameChg>
      </pc:sldChg>
      <pc:sldChg chg="setBg">
        <pc:chgData name="Barney Lawrence" userId="19b5c32d-8926-49ce-b258-49c9636ca942" providerId="ADAL" clId="{A8874F9E-0626-4FC9-BB76-7913D59D218E}" dt="2024-05-11T19:37:31.047" v="35"/>
        <pc:sldMkLst>
          <pc:docMk/>
          <pc:sldMk cId="1557960068" sldId="271"/>
        </pc:sldMkLst>
      </pc:sldChg>
      <pc:sldChg chg="addSp modSp mod setBg modAnim">
        <pc:chgData name="Barney Lawrence" userId="19b5c32d-8926-49ce-b258-49c9636ca942" providerId="ADAL" clId="{A8874F9E-0626-4FC9-BB76-7913D59D218E}" dt="2024-05-11T19:49:36.969" v="127" actId="20577"/>
        <pc:sldMkLst>
          <pc:docMk/>
          <pc:sldMk cId="3222953515" sldId="274"/>
        </pc:sldMkLst>
        <pc:spChg chg="add mod">
          <ac:chgData name="Barney Lawrence" userId="19b5c32d-8926-49ce-b258-49c9636ca942" providerId="ADAL" clId="{A8874F9E-0626-4FC9-BB76-7913D59D218E}" dt="2024-05-11T19:49:36.969" v="127" actId="20577"/>
          <ac:spMkLst>
            <pc:docMk/>
            <pc:sldMk cId="3222953515" sldId="274"/>
            <ac:spMk id="3" creationId="{6E9038DD-DE10-A026-91D1-4B5F63B73C6B}"/>
          </ac:spMkLst>
        </pc:spChg>
        <pc:spChg chg="mod">
          <ac:chgData name="Barney Lawrence" userId="19b5c32d-8926-49ce-b258-49c9636ca942" providerId="ADAL" clId="{A8874F9E-0626-4FC9-BB76-7913D59D218E}" dt="2024-05-11T19:43:56.746" v="45" actId="1076"/>
          <ac:spMkLst>
            <pc:docMk/>
            <pc:sldMk cId="3222953515" sldId="274"/>
            <ac:spMk id="5" creationId="{6DA28192-A027-CC7B-DAD0-22E369736D7E}"/>
          </ac:spMkLst>
        </pc:spChg>
        <pc:picChg chg="add mod ord">
          <ac:chgData name="Barney Lawrence" userId="19b5c32d-8926-49ce-b258-49c9636ca942" providerId="ADAL" clId="{A8874F9E-0626-4FC9-BB76-7913D59D218E}" dt="2024-05-11T19:46:30.635" v="119" actId="1076"/>
          <ac:picMkLst>
            <pc:docMk/>
            <pc:sldMk cId="3222953515" sldId="274"/>
            <ac:picMk id="2" creationId="{7A90670E-A812-5514-D6A3-81E6152BFC5E}"/>
          </ac:picMkLst>
        </pc:picChg>
      </pc:sldChg>
      <pc:sldChg chg="addSp delSp modSp mod setBg delAnim modAnim">
        <pc:chgData name="Barney Lawrence" userId="19b5c32d-8926-49ce-b258-49c9636ca942" providerId="ADAL" clId="{A8874F9E-0626-4FC9-BB76-7913D59D218E}" dt="2024-05-11T19:32:14.986" v="25"/>
        <pc:sldMkLst>
          <pc:docMk/>
          <pc:sldMk cId="1272417892" sldId="282"/>
        </pc:sldMkLst>
        <pc:spChg chg="mod">
          <ac:chgData name="Barney Lawrence" userId="19b5c32d-8926-49ce-b258-49c9636ca942" providerId="ADAL" clId="{A8874F9E-0626-4FC9-BB76-7913D59D218E}" dt="2024-05-11T19:26:49.191" v="18" actId="6549"/>
          <ac:spMkLst>
            <pc:docMk/>
            <pc:sldMk cId="1272417892" sldId="282"/>
            <ac:spMk id="6" creationId="{18A6F769-A340-5C29-8F57-3EABE8851F95}"/>
          </ac:spMkLst>
        </pc:spChg>
        <pc:graphicFrameChg chg="add mod">
          <ac:chgData name="Barney Lawrence" userId="19b5c32d-8926-49ce-b258-49c9636ca942" providerId="ADAL" clId="{A8874F9E-0626-4FC9-BB76-7913D59D218E}" dt="2024-05-11T19:26:44.426" v="17"/>
          <ac:graphicFrameMkLst>
            <pc:docMk/>
            <pc:sldMk cId="1272417892" sldId="282"/>
            <ac:graphicFrameMk id="2" creationId="{7A1A63FA-03EA-652A-B122-07A7C37EF3D3}"/>
          </ac:graphicFrameMkLst>
        </pc:graphicFrameChg>
        <pc:graphicFrameChg chg="del">
          <ac:chgData name="Barney Lawrence" userId="19b5c32d-8926-49ce-b258-49c9636ca942" providerId="ADAL" clId="{A8874F9E-0626-4FC9-BB76-7913D59D218E}" dt="2024-05-11T19:26:43.137" v="16" actId="21"/>
          <ac:graphicFrameMkLst>
            <pc:docMk/>
            <pc:sldMk cId="1272417892" sldId="282"/>
            <ac:graphicFrameMk id="4" creationId="{7A1A63FA-03EA-652A-B122-07A7C37EF3D3}"/>
          </ac:graphicFrameMkLst>
        </pc:graphicFrameChg>
      </pc:sldChg>
      <pc:sldChg chg="addSp delSp modSp mod ord">
        <pc:chgData name="Barney Lawrence" userId="19b5c32d-8926-49ce-b258-49c9636ca942" providerId="ADAL" clId="{A8874F9E-0626-4FC9-BB76-7913D59D218E}" dt="2024-05-11T19:56:40.865" v="184" actId="1076"/>
        <pc:sldMkLst>
          <pc:docMk/>
          <pc:sldMk cId="2571457559" sldId="283"/>
        </pc:sldMkLst>
        <pc:spChg chg="add del mod">
          <ac:chgData name="Barney Lawrence" userId="19b5c32d-8926-49ce-b258-49c9636ca942" providerId="ADAL" clId="{A8874F9E-0626-4FC9-BB76-7913D59D218E}" dt="2024-05-11T19:54:42.121" v="161" actId="478"/>
          <ac:spMkLst>
            <pc:docMk/>
            <pc:sldMk cId="2571457559" sldId="283"/>
            <ac:spMk id="6" creationId="{A6BF01F5-63FE-C067-D6AD-4FD9A5A80FC6}"/>
          </ac:spMkLst>
        </pc:spChg>
        <pc:picChg chg="add mod">
          <ac:chgData name="Barney Lawrence" userId="19b5c32d-8926-49ce-b258-49c9636ca942" providerId="ADAL" clId="{A8874F9E-0626-4FC9-BB76-7913D59D218E}" dt="2024-05-11T19:55:14.800" v="167" actId="1076"/>
          <ac:picMkLst>
            <pc:docMk/>
            <pc:sldMk cId="2571457559" sldId="283"/>
            <ac:picMk id="3" creationId="{0FC36443-44F6-E10E-AD51-AB4986D4D02F}"/>
          </ac:picMkLst>
        </pc:picChg>
        <pc:picChg chg="add mod">
          <ac:chgData name="Barney Lawrence" userId="19b5c32d-8926-49ce-b258-49c9636ca942" providerId="ADAL" clId="{A8874F9E-0626-4FC9-BB76-7913D59D218E}" dt="2024-05-11T19:55:50.885" v="174" actId="1076"/>
          <ac:picMkLst>
            <pc:docMk/>
            <pc:sldMk cId="2571457559" sldId="283"/>
            <ac:picMk id="5" creationId="{5DC21729-AD22-7E1A-85A0-17AC739A1EFC}"/>
          </ac:picMkLst>
        </pc:picChg>
        <pc:picChg chg="add mod">
          <ac:chgData name="Barney Lawrence" userId="19b5c32d-8926-49ce-b258-49c9636ca942" providerId="ADAL" clId="{A8874F9E-0626-4FC9-BB76-7913D59D218E}" dt="2024-05-11T19:55:56.344" v="175" actId="1076"/>
          <ac:picMkLst>
            <pc:docMk/>
            <pc:sldMk cId="2571457559" sldId="283"/>
            <ac:picMk id="7" creationId="{2B8A256F-2777-666D-BE55-9CBE4284C88A}"/>
          </ac:picMkLst>
        </pc:picChg>
        <pc:picChg chg="add mod">
          <ac:chgData name="Barney Lawrence" userId="19b5c32d-8926-49ce-b258-49c9636ca942" providerId="ADAL" clId="{A8874F9E-0626-4FC9-BB76-7913D59D218E}" dt="2024-05-11T19:55:59.870" v="176" actId="1076"/>
          <ac:picMkLst>
            <pc:docMk/>
            <pc:sldMk cId="2571457559" sldId="283"/>
            <ac:picMk id="8" creationId="{D786F75D-D32B-FE10-571C-400EC84E6562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9" creationId="{C286BD02-F587-8C97-AB61-6DC5C6068C9A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10" creationId="{4A6189A9-6C3C-03A6-E43E-282DE3CE14EA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11" creationId="{F27FE8D0-6748-1F22-EF3E-FDC3A2550998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12" creationId="{F75A2791-A941-BAC5-D11D-2F1E6211CBC7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3" creationId="{9D69E7F9-303E-440B-A6EF-06B16D9C6529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4" creationId="{A76C7D33-999D-55AC-6545-7C7981109330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5" creationId="{AB12E7B9-A462-0176-45C5-96E4EDFC05E0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6" creationId="{D6D932FF-F323-3E41-791C-25426920778F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7" creationId="{AEF788EE-25F3-CD51-3758-403EA85DC353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8" creationId="{8ECB8807-C51E-7D24-FB1C-F1A702A9156B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9" creationId="{4A2F4D2B-EEC2-B72F-1C27-D8205E11457F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20" creationId="{807998A2-89A6-6A56-DB8D-E68AC90FA828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1" creationId="{0F74D381-5946-D771-E009-8B45FB8D6070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2" creationId="{F092B8FA-1BA0-2F85-2376-DFD4EFE5B1B5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3" creationId="{10CD5CD9-1F01-BD05-5AF3-F5199DF818B5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4" creationId="{ABE727DE-C5B4-33C4-108B-5AD208DA99A4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5" creationId="{EE19355D-F71C-8B9B-4B3C-4CFFB63B3887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6" creationId="{C6472282-97F3-FCD4-05B4-F02DEEBC864F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7" creationId="{F98AAD6C-402B-69B7-06D3-3211671B17BB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8" creationId="{6FB6657E-30B9-9BE0-9CA7-ED31D8A0B9A0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29" creationId="{0D0E7F1E-5D2D-8689-3927-2B0F0A10BC0D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0" creationId="{64AC2DFB-B9F5-D250-5330-808770EFA092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1" creationId="{D2992EEC-24CA-99CC-76B1-5CA3E75A60D2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2" creationId="{B0DDDA3C-C4BF-1239-4309-FCF43531C368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3" creationId="{5EF1B067-8EC8-96CB-00F0-236B3E5386EE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4" creationId="{FBFD03E5-5D00-0F1A-14B6-8E73C786EFBB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5" creationId="{B2CA5842-9886-4E00-9BE7-2269F2C544A0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6" creationId="{0B54048A-CB8B-B461-A18F-43BAEE92D01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4" creationId="{48118BE0-4C53-E1AF-02E6-07E7C58CCA2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5" creationId="{D74E8652-2F6C-B896-2E56-C818B2EB319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6" creationId="{24A8F45B-C5A6-6839-47E5-6955D3BFC19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7" creationId="{3AC3A5B2-BB62-5A0C-5CB0-A5230D1BA49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8" creationId="{B36D293F-F801-C777-9094-2C14E85CA7E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9" creationId="{B0FE3D35-82FE-A645-BA75-7F0E47426784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0" creationId="{19861C34-121C-9BEF-6390-1C537E3EA29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1" creationId="{38E5705A-2E0F-6D2B-848B-D1C0868C375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2" creationId="{7B65A61A-4A21-A721-EBC9-CF533D0B337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3" creationId="{6343EDC8-0576-60A9-3BE4-AB84B3583F3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4" creationId="{4EA3E300-D95E-5CDD-63B2-7712F027993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5" creationId="{444FA835-F260-DA5B-8F92-79892F60FBA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6" creationId="{D8BA1A3D-BAB0-B2D1-96C0-5810CF7E725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7" creationId="{FF1098A2-F98B-5228-0949-3EC66EC299D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8" creationId="{750A7527-F40F-A376-138F-1D80648CCED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9" creationId="{1E8C3673-C0DB-7BB6-697B-A1101F5FCFF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0" creationId="{07647196-0819-A066-2A25-887C61634262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1" creationId="{C0C7ABF0-E78D-5BC9-76CD-880E7EB5093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2" creationId="{A5055D9E-C1AD-7518-CC76-DC465211E7E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3" creationId="{CBBB9408-ECD6-4C6B-96AF-A1821693844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4" creationId="{C9B62AD4-7157-4F26-8D55-0E1BE9B2EB9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5" creationId="{C30F4041-8A78-8D64-7840-BA916DAC772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6" creationId="{36ABB287-FFF5-8CCE-F805-34A1683F6BA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7" creationId="{BBCB9746-CC8B-6065-30F0-4F9933CD45B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8" creationId="{F70B93F0-8280-89B1-3B41-8D59C79410F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9" creationId="{EA30C5CA-6442-D174-8FE6-9FB1E0FA204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0" creationId="{8C1090E2-BC64-92A6-CEF0-2493BEE517F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1" creationId="{F4E3AFBF-C0BE-3546-187A-7444A78A7A0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2" creationId="{484BA304-80A8-AA61-1389-912616F4CBC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3" creationId="{E5E6EDE9-6318-0268-837C-FF5048E520A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4" creationId="{E2668C4C-4670-118F-60F7-C6E1C475FAB5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5" creationId="{318054A3-2F60-E231-E3F1-136D79B9899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6" creationId="{429D4AEA-D624-79EE-43E9-88373BC83F05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7" creationId="{379DF9DC-DE25-65AB-EA07-32A9E6BB0F4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8" creationId="{B4971653-1EA4-744B-1EBF-C39BEBC9534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9" creationId="{425A6D6A-4B48-2E75-4CB5-19BE76D77EF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0" creationId="{76F36DE8-0749-3F56-B7ED-2BE3BEBB26A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1" creationId="{8AF6EF9A-A4B0-2CF4-246C-347B8D2B63C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2" creationId="{C72E8552-B7A5-8067-49EC-39AEC08CE97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3" creationId="{E925A9A2-1790-C7C4-55CC-091C7EC26FA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4" creationId="{356F318A-CA42-CABB-3A24-9522ED588DB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5" creationId="{8FF2E867-9AA0-9B61-BAF5-233DB6486BC2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6" creationId="{149FE462-C523-98A3-663E-A0808CD0224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7" creationId="{8360FB25-1B0D-9C0D-93A5-B18F0407BFB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8" creationId="{F20956F3-AA24-EC05-9BC8-3ACE9A34795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9" creationId="{1D197A77-DA30-3E77-9815-64AF1821B2B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0" creationId="{FCAF50E3-2085-3612-AB05-7A6516E54E9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1" creationId="{05C85F11-B1DB-F504-95B4-99BD01BE70A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2" creationId="{7E620772-F6BA-D78B-4B3C-8187FFC9EA2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3" creationId="{9D0027D3-1308-94EB-48A0-414AE173B8B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4" creationId="{F28C89B9-44D9-6A3D-1053-81445C2E1CA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5" creationId="{23ABD645-8889-033F-859A-26F3B289507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6" creationId="{E001CD9A-7CE4-0535-00F6-DBB19D07E104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7" creationId="{FD88E215-5CCA-9F6A-F700-3AF977D309B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8" creationId="{2C9AAAE2-FDBA-432A-40FB-1E89D85CB23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9" creationId="{90137DB4-C324-15FC-5863-458BA0D6340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0" creationId="{FF764916-02CB-2F36-1962-DC3CCDB080D4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1" creationId="{6B8BF2EC-D9DA-BC62-7102-8B04597B16A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2" creationId="{6E1C0982-E0AA-AA7E-C262-E23B3AB943D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3" creationId="{48008423-2B0B-9A1C-77BE-62273B3F61F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4" creationId="{6DE994E0-E11D-7239-36E1-CC90F76AE11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5" creationId="{BAAFD8C0-3398-2522-3767-4A40EB767CA2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6" creationId="{2272BB48-747B-AD2A-2A08-2A1161A460E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7" creationId="{47CBC67A-4E47-9F49-8881-C942B002510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8" creationId="{BFF602E1-9878-FE97-6472-370595DB5AD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9" creationId="{C1A4F088-E321-81EE-9391-16C0A38B1EA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0" creationId="{3C2B7B0B-A859-54A5-1ECE-216E9C66635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1" creationId="{1ED2C2FF-933F-6ADD-99D6-47E9B0E827B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2" creationId="{F24045A4-44D6-FC3F-04F2-956B35B611E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3" creationId="{79780B09-E936-1089-1AA5-CC8DC7030DC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4" creationId="{C6C1A411-ACB5-0169-1E15-B345E066C42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5" creationId="{1E6DF32C-8316-A473-83F5-7ADC8679D03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6" creationId="{04F9C151-F225-3D9D-2E5D-CA0FB3450FE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7" creationId="{53EDB4EB-6105-D5F3-971B-2A1BFB9C2D5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8" creationId="{7B1F06F6-CE79-CAE9-49A7-69EFC40CB22E}"/>
          </ac:picMkLst>
        </pc:picChg>
        <pc:picChg chg="del">
          <ac:chgData name="Barney Lawrence" userId="19b5c32d-8926-49ce-b258-49c9636ca942" providerId="ADAL" clId="{A8874F9E-0626-4FC9-BB76-7913D59D218E}" dt="2024-05-11T19:53:00.717" v="154" actId="478"/>
          <ac:picMkLst>
            <pc:docMk/>
            <pc:sldMk cId="2571457559" sldId="283"/>
            <ac:picMk id="169" creationId="{A9D63A9F-AC3B-BB31-CECC-2302BF4ABE1E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0" creationId="{AB54BF1B-5BCB-AD4F-F931-B5B1243BB90D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1" creationId="{0759AD6C-0F8D-ABB2-ECEA-B564DDFD92C9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2" creationId="{08CB136B-1853-549E-B3A9-A578D53F7A9E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3" creationId="{25FC52D7-A172-63BB-3227-84AA4DDB3E8D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4" creationId="{3DE218C5-BA44-93F1-CCA2-8EFF0B0AB64C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5" creationId="{82B39B17-70D1-1A33-CADA-A3127824630E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6" creationId="{ED316C8A-67DC-C3F5-DDE8-F3468CCD5705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7" creationId="{836751DA-E243-3416-2321-2C5C60E53570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8" creationId="{0DB07BF8-53D8-84B8-E89B-112853774D3D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9" creationId="{9854DF6E-1C25-1DC7-F2F0-476E1C40F0EC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0" creationId="{7226D45F-D6DA-D73A-1448-0B998F0473A5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1" creationId="{25D85545-0EAF-59D5-D0A1-1AC189A5E307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2" creationId="{CECD67D1-CA26-4951-1192-ADAE1605E707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3" creationId="{9F0259BE-7F1D-8553-92D7-6385A4EB29F8}"/>
          </ac:picMkLst>
        </pc:picChg>
      </pc:sldChg>
      <pc:sldChg chg="addSp delSp modSp mod ord modAnim">
        <pc:chgData name="Barney Lawrence" userId="19b5c32d-8926-49ce-b258-49c9636ca942" providerId="ADAL" clId="{A8874F9E-0626-4FC9-BB76-7913D59D218E}" dt="2024-05-11T20:04:15.673" v="236"/>
        <pc:sldMkLst>
          <pc:docMk/>
          <pc:sldMk cId="3129325049" sldId="284"/>
        </pc:sldMkLst>
        <pc:spChg chg="mod">
          <ac:chgData name="Barney Lawrence" userId="19b5c32d-8926-49ce-b258-49c9636ca942" providerId="ADAL" clId="{A8874F9E-0626-4FC9-BB76-7913D59D218E}" dt="2024-05-11T20:03:11.129" v="233" actId="1076"/>
          <ac:spMkLst>
            <pc:docMk/>
            <pc:sldMk cId="3129325049" sldId="284"/>
            <ac:spMk id="18" creationId="{7C460726-CC28-5890-4B38-970108D9A9E9}"/>
          </ac:spMkLst>
        </pc:spChg>
        <pc:spChg chg="mod">
          <ac:chgData name="Barney Lawrence" userId="19b5c32d-8926-49ce-b258-49c9636ca942" providerId="ADAL" clId="{A8874F9E-0626-4FC9-BB76-7913D59D218E}" dt="2024-05-11T20:03:11.129" v="233" actId="1076"/>
          <ac:spMkLst>
            <pc:docMk/>
            <pc:sldMk cId="3129325049" sldId="284"/>
            <ac:spMk id="19" creationId="{D2384CFA-B29A-88CF-B01F-F93CE51CA1C9}"/>
          </ac:spMkLst>
        </pc:spChg>
        <pc:spChg chg="mod">
          <ac:chgData name="Barney Lawrence" userId="19b5c32d-8926-49ce-b258-49c9636ca942" providerId="ADAL" clId="{A8874F9E-0626-4FC9-BB76-7913D59D218E}" dt="2024-05-11T20:03:11.129" v="233" actId="1076"/>
          <ac:spMkLst>
            <pc:docMk/>
            <pc:sldMk cId="3129325049" sldId="284"/>
            <ac:spMk id="20" creationId="{6240213C-10D7-B84C-13AE-D61FC29F6FEA}"/>
          </ac:spMkLst>
        </pc:spChg>
        <pc:grpChg chg="add mod">
          <ac:chgData name="Barney Lawrence" userId="19b5c32d-8926-49ce-b258-49c9636ca942" providerId="ADAL" clId="{A8874F9E-0626-4FC9-BB76-7913D59D218E}" dt="2024-05-11T20:04:07.937" v="235" actId="164"/>
          <ac:grpSpMkLst>
            <pc:docMk/>
            <pc:sldMk cId="3129325049" sldId="284"/>
            <ac:grpSpMk id="10" creationId="{4E9F0F40-49CF-C32D-644F-DCCD5F971B1D}"/>
          </ac:grpSpMkLst>
        </pc:grpChg>
        <pc:picChg chg="add mod">
          <ac:chgData name="Barney Lawrence" userId="19b5c32d-8926-49ce-b258-49c9636ca942" providerId="ADAL" clId="{A8874F9E-0626-4FC9-BB76-7913D59D218E}" dt="2024-05-11T19:57:04.549" v="185"/>
          <ac:picMkLst>
            <pc:docMk/>
            <pc:sldMk cId="3129325049" sldId="284"/>
            <ac:picMk id="2" creationId="{E0969EF9-589D-F52A-E9A7-F736FE6A1098}"/>
          </ac:picMkLst>
        </pc:picChg>
        <pc:picChg chg="add del mod">
          <ac:chgData name="Barney Lawrence" userId="19b5c32d-8926-49ce-b258-49c9636ca942" providerId="ADAL" clId="{A8874F9E-0626-4FC9-BB76-7913D59D218E}" dt="2024-05-11T19:58:22.248" v="198" actId="478"/>
          <ac:picMkLst>
            <pc:docMk/>
            <pc:sldMk cId="3129325049" sldId="284"/>
            <ac:picMk id="3" creationId="{9D6618FB-BC7F-9CD9-19BB-23E577485E19}"/>
          </ac:picMkLst>
        </pc:picChg>
        <pc:picChg chg="add del mod">
          <ac:chgData name="Barney Lawrence" userId="19b5c32d-8926-49ce-b258-49c9636ca942" providerId="ADAL" clId="{A8874F9E-0626-4FC9-BB76-7913D59D218E}" dt="2024-05-11T19:59:38.358" v="212" actId="478"/>
          <ac:picMkLst>
            <pc:docMk/>
            <pc:sldMk cId="3129325049" sldId="284"/>
            <ac:picMk id="4" creationId="{7CC6EA34-B7BD-B32E-4B09-A6B77DB75F71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5" creationId="{0D828897-432F-9526-16BB-802F921C983F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6" creationId="{5B85DA35-5609-C5C0-48E2-385A3008F0CD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7" creationId="{15843E26-51D8-DB00-6AE4-5B6D0AAAA00B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8" creationId="{8100C862-D52F-2F55-A776-B928DC38B767}"/>
          </ac:picMkLst>
        </pc:picChg>
        <pc:picChg chg="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9" creationId="{FFC9E9AA-59C0-1AC6-B23F-50C533648A9A}"/>
          </ac:picMkLst>
        </pc:picChg>
        <pc:picChg chg="mod">
          <ac:chgData name="Barney Lawrence" userId="19b5c32d-8926-49ce-b258-49c9636ca942" providerId="ADAL" clId="{A8874F9E-0626-4FC9-BB76-7913D59D218E}" dt="2024-05-11T20:03:11.129" v="233" actId="1076"/>
          <ac:picMkLst>
            <pc:docMk/>
            <pc:sldMk cId="3129325049" sldId="284"/>
            <ac:picMk id="14" creationId="{3C2CF745-35D2-CF93-6FD1-C5BD55DB88FC}"/>
          </ac:picMkLst>
        </pc:picChg>
        <pc:picChg chg="del">
          <ac:chgData name="Barney Lawrence" userId="19b5c32d-8926-49ce-b258-49c9636ca942" providerId="ADAL" clId="{A8874F9E-0626-4FC9-BB76-7913D59D218E}" dt="2024-05-11T19:57:15.662" v="187" actId="478"/>
          <ac:picMkLst>
            <pc:docMk/>
            <pc:sldMk cId="3129325049" sldId="284"/>
            <ac:picMk id="15" creationId="{EE5546C9-1E38-6D17-FD2F-57261CAD1C6F}"/>
          </ac:picMkLst>
        </pc:picChg>
        <pc:picChg chg="del">
          <ac:chgData name="Barney Lawrence" userId="19b5c32d-8926-49ce-b258-49c9636ca942" providerId="ADAL" clId="{A8874F9E-0626-4FC9-BB76-7913D59D218E}" dt="2024-05-11T19:57:13.345" v="186" actId="478"/>
          <ac:picMkLst>
            <pc:docMk/>
            <pc:sldMk cId="3129325049" sldId="284"/>
            <ac:picMk id="16" creationId="{7B2E1AD2-2CD3-928C-C26D-D9E52A52DB13}"/>
          </ac:picMkLst>
        </pc:picChg>
        <pc:picChg chg="mod">
          <ac:chgData name="Barney Lawrence" userId="19b5c32d-8926-49ce-b258-49c9636ca942" providerId="ADAL" clId="{A8874F9E-0626-4FC9-BB76-7913D59D218E}" dt="2024-05-11T20:03:11.129" v="233" actId="1076"/>
          <ac:picMkLst>
            <pc:docMk/>
            <pc:sldMk cId="3129325049" sldId="284"/>
            <ac:picMk id="17" creationId="{AEFCD183-E7AA-04CB-7467-F5B09C1B6BFC}"/>
          </ac:picMkLst>
        </pc:picChg>
      </pc:sldChg>
      <pc:sldChg chg="addSp delSp modSp mod ord modAnim">
        <pc:chgData name="Barney Lawrence" userId="19b5c32d-8926-49ce-b258-49c9636ca942" providerId="ADAL" clId="{A8874F9E-0626-4FC9-BB76-7913D59D218E}" dt="2024-05-11T20:04:44.454" v="238"/>
        <pc:sldMkLst>
          <pc:docMk/>
          <pc:sldMk cId="4227407779" sldId="292"/>
        </pc:sldMkLst>
        <pc:spChg chg="mod">
          <ac:chgData name="Barney Lawrence" userId="19b5c32d-8926-49ce-b258-49c9636ca942" providerId="ADAL" clId="{A8874F9E-0626-4FC9-BB76-7913D59D218E}" dt="2024-05-11T20:03:24.569" v="234" actId="1076"/>
          <ac:spMkLst>
            <pc:docMk/>
            <pc:sldMk cId="4227407779" sldId="292"/>
            <ac:spMk id="18" creationId="{7C460726-CC28-5890-4B38-970108D9A9E9}"/>
          </ac:spMkLst>
        </pc:spChg>
        <pc:spChg chg="mod">
          <ac:chgData name="Barney Lawrence" userId="19b5c32d-8926-49ce-b258-49c9636ca942" providerId="ADAL" clId="{A8874F9E-0626-4FC9-BB76-7913D59D218E}" dt="2024-05-11T20:03:24.569" v="234" actId="1076"/>
          <ac:spMkLst>
            <pc:docMk/>
            <pc:sldMk cId="4227407779" sldId="292"/>
            <ac:spMk id="19" creationId="{D2384CFA-B29A-88CF-B01F-F93CE51CA1C9}"/>
          </ac:spMkLst>
        </pc:spChg>
        <pc:spChg chg="mod">
          <ac:chgData name="Barney Lawrence" userId="19b5c32d-8926-49ce-b258-49c9636ca942" providerId="ADAL" clId="{A8874F9E-0626-4FC9-BB76-7913D59D218E}" dt="2024-05-11T20:03:24.569" v="234" actId="1076"/>
          <ac:spMkLst>
            <pc:docMk/>
            <pc:sldMk cId="4227407779" sldId="292"/>
            <ac:spMk id="20" creationId="{6240213C-10D7-B84C-13AE-D61FC29F6FEA}"/>
          </ac:spMkLst>
        </pc:spChg>
        <pc:grpChg chg="add mod">
          <ac:chgData name="Barney Lawrence" userId="19b5c32d-8926-49ce-b258-49c9636ca942" providerId="ADAL" clId="{A8874F9E-0626-4FC9-BB76-7913D59D218E}" dt="2024-05-11T20:04:40.511" v="237" actId="164"/>
          <ac:grpSpMkLst>
            <pc:docMk/>
            <pc:sldMk cId="4227407779" sldId="292"/>
            <ac:grpSpMk id="10" creationId="{B88977CE-2074-A8CF-8B13-0ECB9BBD913D}"/>
          </ac:grpSpMkLst>
        </pc:grpChg>
        <pc:picChg chg="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2" creationId="{368D2124-D313-346F-93CD-0BB425806B59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3" creationId="{69DBD4F8-81D6-6B37-51A1-92D492972007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4" creationId="{1A614C96-1104-788D-BD1B-CF18D4E515F8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5" creationId="{4679AD20-AF91-67C1-79F0-0D34421B8369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6" creationId="{249DA5CE-25CC-953B-53E2-15BC1CDE603E}"/>
          </ac:picMkLst>
        </pc:picChg>
        <pc:picChg chg="add mod">
          <ac:chgData name="Barney Lawrence" userId="19b5c32d-8926-49ce-b258-49c9636ca942" providerId="ADAL" clId="{A8874F9E-0626-4FC9-BB76-7913D59D218E}" dt="2024-05-11T20:03:24.569" v="234" actId="1076"/>
          <ac:picMkLst>
            <pc:docMk/>
            <pc:sldMk cId="4227407779" sldId="292"/>
            <ac:picMk id="7" creationId="{B9D315A2-78E9-27C1-DBD0-016DBC2957E7}"/>
          </ac:picMkLst>
        </pc:picChg>
        <pc:picChg chg="add del mod">
          <ac:chgData name="Barney Lawrence" userId="19b5c32d-8926-49ce-b258-49c9636ca942" providerId="ADAL" clId="{A8874F9E-0626-4FC9-BB76-7913D59D218E}" dt="2024-05-11T20:01:11.067" v="224" actId="478"/>
          <ac:picMkLst>
            <pc:docMk/>
            <pc:sldMk cId="4227407779" sldId="292"/>
            <ac:picMk id="8" creationId="{7FE7A753-7C1C-334A-4DC0-499D6CE8C1E1}"/>
          </ac:picMkLst>
        </pc:picChg>
        <pc:picChg chg="add mod">
          <ac:chgData name="Barney Lawrence" userId="19b5c32d-8926-49ce-b258-49c9636ca942" providerId="ADAL" clId="{A8874F9E-0626-4FC9-BB76-7913D59D218E}" dt="2024-05-11T20:03:24.569" v="234" actId="1076"/>
          <ac:picMkLst>
            <pc:docMk/>
            <pc:sldMk cId="4227407779" sldId="292"/>
            <ac:picMk id="9" creationId="{081DD289-9887-6AF8-EDE0-E66C762888ED}"/>
          </ac:picMkLst>
        </pc:picChg>
        <pc:picChg chg="del">
          <ac:chgData name="Barney Lawrence" userId="19b5c32d-8926-49ce-b258-49c9636ca942" providerId="ADAL" clId="{A8874F9E-0626-4FC9-BB76-7913D59D218E}" dt="2024-05-11T20:00:55.322" v="221" actId="478"/>
          <ac:picMkLst>
            <pc:docMk/>
            <pc:sldMk cId="4227407779" sldId="292"/>
            <ac:picMk id="14" creationId="{3C2CF745-35D2-CF93-6FD1-C5BD55DB88FC}"/>
          </ac:picMkLst>
        </pc:picChg>
        <pc:picChg chg="del">
          <ac:chgData name="Barney Lawrence" userId="19b5c32d-8926-49ce-b258-49c9636ca942" providerId="ADAL" clId="{A8874F9E-0626-4FC9-BB76-7913D59D218E}" dt="2024-05-11T20:00:57.150" v="222" actId="478"/>
          <ac:picMkLst>
            <pc:docMk/>
            <pc:sldMk cId="4227407779" sldId="292"/>
            <ac:picMk id="15" creationId="{EE5546C9-1E38-6D17-FD2F-57261CAD1C6F}"/>
          </ac:picMkLst>
        </pc:picChg>
        <pc:picChg chg="del">
          <ac:chgData name="Barney Lawrence" userId="19b5c32d-8926-49ce-b258-49c9636ca942" providerId="ADAL" clId="{A8874F9E-0626-4FC9-BB76-7913D59D218E}" dt="2024-05-11T20:00:50.215" v="219" actId="478"/>
          <ac:picMkLst>
            <pc:docMk/>
            <pc:sldMk cId="4227407779" sldId="292"/>
            <ac:picMk id="16" creationId="{7B2E1AD2-2CD3-928C-C26D-D9E52A52DB13}"/>
          </ac:picMkLst>
        </pc:picChg>
        <pc:picChg chg="del">
          <ac:chgData name="Barney Lawrence" userId="19b5c32d-8926-49ce-b258-49c9636ca942" providerId="ADAL" clId="{A8874F9E-0626-4FC9-BB76-7913D59D218E}" dt="2024-05-11T20:00:52.302" v="220" actId="478"/>
          <ac:picMkLst>
            <pc:docMk/>
            <pc:sldMk cId="4227407779" sldId="292"/>
            <ac:picMk id="17" creationId="{AEFCD183-E7AA-04CB-7467-F5B09C1B6BFC}"/>
          </ac:picMkLst>
        </pc:picChg>
      </pc:sldChg>
      <pc:sldChg chg="addSp delSp mod ord">
        <pc:chgData name="Barney Lawrence" userId="19b5c32d-8926-49ce-b258-49c9636ca942" providerId="ADAL" clId="{A8874F9E-0626-4FC9-BB76-7913D59D218E}" dt="2024-05-14T12:50:27.304" v="411" actId="22"/>
        <pc:sldMkLst>
          <pc:docMk/>
          <pc:sldMk cId="3813521310" sldId="293"/>
        </pc:sldMkLst>
        <pc:picChg chg="add">
          <ac:chgData name="Barney Lawrence" userId="19b5c32d-8926-49ce-b258-49c9636ca942" providerId="ADAL" clId="{A8874F9E-0626-4FC9-BB76-7913D59D218E}" dt="2024-05-14T12:50:27.304" v="411" actId="22"/>
          <ac:picMkLst>
            <pc:docMk/>
            <pc:sldMk cId="3813521310" sldId="293"/>
            <ac:picMk id="3" creationId="{F74A9BD9-4D3E-AD1C-4DB4-019CE2CD95C3}"/>
          </ac:picMkLst>
        </pc:picChg>
        <pc:picChg chg="del">
          <ac:chgData name="Barney Lawrence" userId="19b5c32d-8926-49ce-b258-49c9636ca942" providerId="ADAL" clId="{A8874F9E-0626-4FC9-BB76-7913D59D218E}" dt="2024-05-14T12:50:26.267" v="410" actId="478"/>
          <ac:picMkLst>
            <pc:docMk/>
            <pc:sldMk cId="3813521310" sldId="293"/>
            <ac:picMk id="4" creationId="{198DF06E-2CD9-EA68-E6A4-EC9FB1B7C7C1}"/>
          </ac:picMkLst>
        </pc:picChg>
      </pc:sldChg>
      <pc:sldChg chg="addSp delSp modSp mod ord">
        <pc:chgData name="Barney Lawrence" userId="19b5c32d-8926-49ce-b258-49c9636ca942" providerId="ADAL" clId="{A8874F9E-0626-4FC9-BB76-7913D59D218E}" dt="2024-05-14T12:51:08.566" v="415" actId="14100"/>
        <pc:sldMkLst>
          <pc:docMk/>
          <pc:sldMk cId="4268672388" sldId="294"/>
        </pc:sldMkLst>
        <pc:picChg chg="add mod">
          <ac:chgData name="Barney Lawrence" userId="19b5c32d-8926-49ce-b258-49c9636ca942" providerId="ADAL" clId="{A8874F9E-0626-4FC9-BB76-7913D59D218E}" dt="2024-05-14T12:51:08.566" v="415" actId="14100"/>
          <ac:picMkLst>
            <pc:docMk/>
            <pc:sldMk cId="4268672388" sldId="294"/>
            <ac:picMk id="3" creationId="{1B0A3674-EB41-4770-ACDA-4126043C0733}"/>
          </ac:picMkLst>
        </pc:picChg>
        <pc:picChg chg="del">
          <ac:chgData name="Barney Lawrence" userId="19b5c32d-8926-49ce-b258-49c9636ca942" providerId="ADAL" clId="{A8874F9E-0626-4FC9-BB76-7913D59D218E}" dt="2024-05-14T12:51:00.979" v="412" actId="478"/>
          <ac:picMkLst>
            <pc:docMk/>
            <pc:sldMk cId="4268672388" sldId="294"/>
            <ac:picMk id="7" creationId="{4FE884D8-7D03-ECBE-29BD-856CAC400BD8}"/>
          </ac:picMkLst>
        </pc:picChg>
      </pc:sldChg>
      <pc:sldChg chg="addSp delSp modSp add mod ord delAnim">
        <pc:chgData name="Barney Lawrence" userId="19b5c32d-8926-49ce-b258-49c9636ca942" providerId="ADAL" clId="{A8874F9E-0626-4FC9-BB76-7913D59D218E}" dt="2024-05-11T19:40:58.060" v="44" actId="1076"/>
        <pc:sldMkLst>
          <pc:docMk/>
          <pc:sldMk cId="1356110502" sldId="297"/>
        </pc:sldMkLst>
        <pc:spChg chg="mod">
          <ac:chgData name="Barney Lawrence" userId="19b5c32d-8926-49ce-b258-49c9636ca942" providerId="ADAL" clId="{A8874F9E-0626-4FC9-BB76-7913D59D218E}" dt="2024-05-11T19:40:48.530" v="43" actId="108"/>
          <ac:spMkLst>
            <pc:docMk/>
            <pc:sldMk cId="1356110502" sldId="297"/>
            <ac:spMk id="6" creationId="{18A6F769-A340-5C29-8F57-3EABE8851F95}"/>
          </ac:spMkLst>
        </pc:spChg>
        <pc:graphicFrameChg chg="add mod">
          <ac:chgData name="Barney Lawrence" userId="19b5c32d-8926-49ce-b258-49c9636ca942" providerId="ADAL" clId="{A8874F9E-0626-4FC9-BB76-7913D59D218E}" dt="2024-05-11T19:40:58.060" v="44" actId="1076"/>
          <ac:graphicFrameMkLst>
            <pc:docMk/>
            <pc:sldMk cId="1356110502" sldId="297"/>
            <ac:graphicFrameMk id="2" creationId="{38A0633D-C4DB-AA55-61D7-5EEA6A97629B}"/>
          </ac:graphicFrameMkLst>
        </pc:graphicFrameChg>
        <pc:graphicFrameChg chg="del">
          <ac:chgData name="Barney Lawrence" userId="19b5c32d-8926-49ce-b258-49c9636ca942" providerId="ADAL" clId="{A8874F9E-0626-4FC9-BB76-7913D59D218E}" dt="2024-05-11T19:25:18.229" v="3" actId="478"/>
          <ac:graphicFrameMkLst>
            <pc:docMk/>
            <pc:sldMk cId="1356110502" sldId="297"/>
            <ac:graphicFrameMk id="4" creationId="{7A1A63FA-03EA-652A-B122-07A7C37EF3D3}"/>
          </ac:graphicFrameMkLst>
        </pc:graphicFrameChg>
      </pc:sldChg>
      <pc:sldChg chg="addSp delSp modSp new mod setBg addAnim setClrOvrMap">
        <pc:chgData name="Barney Lawrence" userId="19b5c32d-8926-49ce-b258-49c9636ca942" providerId="ADAL" clId="{A8874F9E-0626-4FC9-BB76-7913D59D218E}" dt="2024-05-11T19:52:45.553" v="151" actId="1076"/>
        <pc:sldMkLst>
          <pc:docMk/>
          <pc:sldMk cId="3063051903" sldId="298"/>
        </pc:sldMkLst>
        <pc:spChg chg="mod ord">
          <ac:chgData name="Barney Lawrence" userId="19b5c32d-8926-49ce-b258-49c9636ca942" providerId="ADAL" clId="{A8874F9E-0626-4FC9-BB76-7913D59D218E}" dt="2024-05-11T19:52:45.553" v="151" actId="1076"/>
          <ac:spMkLst>
            <pc:docMk/>
            <pc:sldMk cId="3063051903" sldId="298"/>
            <ac:spMk id="2" creationId="{8FDA19E4-EDC1-F25C-81F0-CA955121FC93}"/>
          </ac:spMkLst>
        </pc:spChg>
        <pc:spChg chg="del">
          <ac:chgData name="Barney Lawrence" userId="19b5c32d-8926-49ce-b258-49c9636ca942" providerId="ADAL" clId="{A8874F9E-0626-4FC9-BB76-7913D59D218E}" dt="2024-05-11T19:51:29.301" v="141" actId="478"/>
          <ac:spMkLst>
            <pc:docMk/>
            <pc:sldMk cId="3063051903" sldId="298"/>
            <ac:spMk id="3" creationId="{09AC4E22-D8DC-FA77-5976-245994472B64}"/>
          </ac:spMkLst>
        </pc:spChg>
        <pc:spChg chg="add">
          <ac:chgData name="Barney Lawrence" userId="19b5c32d-8926-49ce-b258-49c9636ca942" providerId="ADAL" clId="{A8874F9E-0626-4FC9-BB76-7913D59D218E}" dt="2024-05-11T19:52:13.497" v="145" actId="26606"/>
          <ac:spMkLst>
            <pc:docMk/>
            <pc:sldMk cId="3063051903" sldId="298"/>
            <ac:spMk id="10" creationId="{71B2258F-86CA-4D4D-8270-BC05FCDEBFB3}"/>
          </ac:spMkLst>
        </pc:spChg>
        <pc:picChg chg="add mod">
          <ac:chgData name="Barney Lawrence" userId="19b5c32d-8926-49ce-b258-49c9636ca942" providerId="ADAL" clId="{A8874F9E-0626-4FC9-BB76-7913D59D218E}" dt="2024-05-11T19:52:23.281" v="148" actId="1076"/>
          <ac:picMkLst>
            <pc:docMk/>
            <pc:sldMk cId="3063051903" sldId="298"/>
            <ac:picMk id="5" creationId="{972ECB7F-2B9B-BB57-089B-FF7595F618B0}"/>
          </ac:picMkLst>
        </pc:picChg>
      </pc:sldChg>
      <pc:sldChg chg="addSp delSp modSp new mod">
        <pc:chgData name="Barney Lawrence" userId="19b5c32d-8926-49ce-b258-49c9636ca942" providerId="ADAL" clId="{A8874F9E-0626-4FC9-BB76-7913D59D218E}" dt="2024-05-11T20:11:02.676" v="309" actId="255"/>
        <pc:sldMkLst>
          <pc:docMk/>
          <pc:sldMk cId="1955320142" sldId="299"/>
        </pc:sldMkLst>
        <pc:spChg chg="del">
          <ac:chgData name="Barney Lawrence" userId="19b5c32d-8926-49ce-b258-49c9636ca942" providerId="ADAL" clId="{A8874F9E-0626-4FC9-BB76-7913D59D218E}" dt="2024-05-11T20:05:43.293" v="241" actId="478"/>
          <ac:spMkLst>
            <pc:docMk/>
            <pc:sldMk cId="1955320142" sldId="299"/>
            <ac:spMk id="2" creationId="{E88FBF6C-02FF-557C-1DA4-D31E25CC9C37}"/>
          </ac:spMkLst>
        </pc:spChg>
        <pc:spChg chg="del">
          <ac:chgData name="Barney Lawrence" userId="19b5c32d-8926-49ce-b258-49c9636ca942" providerId="ADAL" clId="{A8874F9E-0626-4FC9-BB76-7913D59D218E}" dt="2024-05-11T20:05:41.151" v="240" actId="478"/>
          <ac:spMkLst>
            <pc:docMk/>
            <pc:sldMk cId="1955320142" sldId="299"/>
            <ac:spMk id="3" creationId="{60AF0A66-3128-9BB9-9D2E-1E9FAF77412A}"/>
          </ac:spMkLst>
        </pc:spChg>
        <pc:graphicFrameChg chg="add mod modGraphic">
          <ac:chgData name="Barney Lawrence" userId="19b5c32d-8926-49ce-b258-49c9636ca942" providerId="ADAL" clId="{A8874F9E-0626-4FC9-BB76-7913D59D218E}" dt="2024-05-11T20:11:02.676" v="309" actId="255"/>
          <ac:graphicFrameMkLst>
            <pc:docMk/>
            <pc:sldMk cId="1955320142" sldId="299"/>
            <ac:graphicFrameMk id="4" creationId="{A35AC997-DCED-1355-3A67-BD2426E9834C}"/>
          </ac:graphicFrameMkLst>
        </pc:graphicFrameChg>
      </pc:sldChg>
      <pc:sldChg chg="modSp add mod">
        <pc:chgData name="Barney Lawrence" userId="19b5c32d-8926-49ce-b258-49c9636ca942" providerId="ADAL" clId="{A8874F9E-0626-4FC9-BB76-7913D59D218E}" dt="2024-05-11T20:11:18.980" v="311" actId="255"/>
        <pc:sldMkLst>
          <pc:docMk/>
          <pc:sldMk cId="3026548606" sldId="300"/>
        </pc:sldMkLst>
        <pc:graphicFrameChg chg="modGraphic">
          <ac:chgData name="Barney Lawrence" userId="19b5c32d-8926-49ce-b258-49c9636ca942" providerId="ADAL" clId="{A8874F9E-0626-4FC9-BB76-7913D59D218E}" dt="2024-05-11T20:11:18.980" v="311" actId="255"/>
          <ac:graphicFrameMkLst>
            <pc:docMk/>
            <pc:sldMk cId="3026548606" sldId="300"/>
            <ac:graphicFrameMk id="4" creationId="{A35AC997-DCED-1355-3A67-BD2426E9834C}"/>
          </ac:graphicFrameMkLst>
        </pc:graphicFrameChg>
      </pc:sldChg>
      <pc:sldChg chg="modSp add mod">
        <pc:chgData name="Barney Lawrence" userId="19b5c32d-8926-49ce-b258-49c9636ca942" providerId="ADAL" clId="{A8874F9E-0626-4FC9-BB76-7913D59D218E}" dt="2024-05-11T20:12:38.775" v="369" actId="20577"/>
        <pc:sldMkLst>
          <pc:docMk/>
          <pc:sldMk cId="1825434379" sldId="301"/>
        </pc:sldMkLst>
        <pc:graphicFrameChg chg="modGraphic">
          <ac:chgData name="Barney Lawrence" userId="19b5c32d-8926-49ce-b258-49c9636ca942" providerId="ADAL" clId="{A8874F9E-0626-4FC9-BB76-7913D59D218E}" dt="2024-05-11T20:12:38.775" v="369" actId="20577"/>
          <ac:graphicFrameMkLst>
            <pc:docMk/>
            <pc:sldMk cId="1825434379" sldId="301"/>
            <ac:graphicFrameMk id="4" creationId="{A35AC997-DCED-1355-3A67-BD2426E9834C}"/>
          </ac:graphicFrameMkLst>
        </pc:graphicFrameChg>
      </pc:sldChg>
      <pc:sldChg chg="delSp modSp new mod">
        <pc:chgData name="Barney Lawrence" userId="19b5c32d-8926-49ce-b258-49c9636ca942" providerId="ADAL" clId="{A8874F9E-0626-4FC9-BB76-7913D59D218E}" dt="2024-05-14T16:40:14.498" v="564" actId="27636"/>
        <pc:sldMkLst>
          <pc:docMk/>
          <pc:sldMk cId="3336528545" sldId="302"/>
        </pc:sldMkLst>
        <pc:spChg chg="del">
          <ac:chgData name="Barney Lawrence" userId="19b5c32d-8926-49ce-b258-49c9636ca942" providerId="ADAL" clId="{A8874F9E-0626-4FC9-BB76-7913D59D218E}" dt="2024-05-14T16:39:54.664" v="556" actId="478"/>
          <ac:spMkLst>
            <pc:docMk/>
            <pc:sldMk cId="3336528545" sldId="302"/>
            <ac:spMk id="2" creationId="{57FB47EC-E221-5A9C-6AA5-AD31B8A281B7}"/>
          </ac:spMkLst>
        </pc:spChg>
        <pc:spChg chg="mod">
          <ac:chgData name="Barney Lawrence" userId="19b5c32d-8926-49ce-b258-49c9636ca942" providerId="ADAL" clId="{A8874F9E-0626-4FC9-BB76-7913D59D218E}" dt="2024-05-14T16:40:14.498" v="564" actId="27636"/>
          <ac:spMkLst>
            <pc:docMk/>
            <pc:sldMk cId="3336528545" sldId="302"/>
            <ac:spMk id="3" creationId="{35C56EBC-C4D0-7089-49DA-497C640EBA7B}"/>
          </ac:spMkLst>
        </pc:spChg>
      </pc:sldChg>
      <pc:sldChg chg="new del">
        <pc:chgData name="Barney Lawrence" userId="19b5c32d-8926-49ce-b258-49c9636ca942" providerId="ADAL" clId="{A8874F9E-0626-4FC9-BB76-7913D59D218E}" dt="2024-05-14T15:15:59.021" v="524" actId="2696"/>
        <pc:sldMkLst>
          <pc:docMk/>
          <pc:sldMk cId="203027581" sldId="30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A96CB6-C502-4B03-9BD7-3C5A8FE61C0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3D84BDC-105F-4DD0-9219-0A067063AAFA}">
      <dgm:prSet/>
      <dgm:spPr/>
      <dgm:t>
        <a:bodyPr/>
        <a:lstStyle/>
        <a:p>
          <a:r>
            <a:rPr lang="en-GB" dirty="0"/>
            <a:t>Splink a brief history</a:t>
          </a:r>
          <a:endParaRPr lang="en-US" dirty="0"/>
        </a:p>
      </dgm:t>
    </dgm:pt>
    <dgm:pt modelId="{1058B85F-B040-409C-BC31-6B6880760A6A}" type="parTrans" cxnId="{A948C0AB-2BC4-46E9-9ABF-15ADF566ECE8}">
      <dgm:prSet/>
      <dgm:spPr/>
      <dgm:t>
        <a:bodyPr/>
        <a:lstStyle/>
        <a:p>
          <a:endParaRPr lang="en-US"/>
        </a:p>
      </dgm:t>
    </dgm:pt>
    <dgm:pt modelId="{EBA17747-8531-47B6-99E1-5F94C55B3C44}" type="sibTrans" cxnId="{A948C0AB-2BC4-46E9-9ABF-15ADF566ECE8}">
      <dgm:prSet/>
      <dgm:spPr/>
      <dgm:t>
        <a:bodyPr/>
        <a:lstStyle/>
        <a:p>
          <a:endParaRPr lang="en-US"/>
        </a:p>
      </dgm:t>
    </dgm:pt>
    <dgm:pt modelId="{16D0F6DE-A3E9-4A04-88EE-C9FD5D9DBBCA}">
      <dgm:prSet/>
      <dgm:spPr/>
      <dgm:t>
        <a:bodyPr/>
        <a:lstStyle/>
        <a:p>
          <a:r>
            <a:rPr lang="en-GB"/>
            <a:t>Approaches to matching</a:t>
          </a:r>
          <a:endParaRPr lang="en-US"/>
        </a:p>
      </dgm:t>
    </dgm:pt>
    <dgm:pt modelId="{13E7E801-B4D0-4656-B6AE-09EFDD73D68F}" type="parTrans" cxnId="{BF74EE35-C5D9-4345-86F4-580BBCD355D4}">
      <dgm:prSet/>
      <dgm:spPr/>
      <dgm:t>
        <a:bodyPr/>
        <a:lstStyle/>
        <a:p>
          <a:endParaRPr lang="en-US"/>
        </a:p>
      </dgm:t>
    </dgm:pt>
    <dgm:pt modelId="{4BD7E0E6-24AF-43A9-B22F-B58B932FB14D}" type="sibTrans" cxnId="{BF74EE35-C5D9-4345-86F4-580BBCD355D4}">
      <dgm:prSet/>
      <dgm:spPr/>
      <dgm:t>
        <a:bodyPr/>
        <a:lstStyle/>
        <a:p>
          <a:endParaRPr lang="en-US"/>
        </a:p>
      </dgm:t>
    </dgm:pt>
    <dgm:pt modelId="{E682EAC2-9FF2-4324-850D-DA5C0528205B}">
      <dgm:prSet/>
      <dgm:spPr/>
      <dgm:t>
        <a:bodyPr/>
        <a:lstStyle/>
        <a:p>
          <a:r>
            <a:rPr lang="en-GB"/>
            <a:t>Deterministic</a:t>
          </a:r>
          <a:endParaRPr lang="en-US"/>
        </a:p>
      </dgm:t>
    </dgm:pt>
    <dgm:pt modelId="{1747708B-96FC-4290-851D-E7CA4B91CF51}" type="parTrans" cxnId="{72A90ECF-65B8-463B-BC4E-46380B98B1A8}">
      <dgm:prSet/>
      <dgm:spPr/>
      <dgm:t>
        <a:bodyPr/>
        <a:lstStyle/>
        <a:p>
          <a:endParaRPr lang="en-US"/>
        </a:p>
      </dgm:t>
    </dgm:pt>
    <dgm:pt modelId="{88C7A445-53D1-4E1B-A88D-DADB644598F5}" type="sibTrans" cxnId="{72A90ECF-65B8-463B-BC4E-46380B98B1A8}">
      <dgm:prSet/>
      <dgm:spPr/>
      <dgm:t>
        <a:bodyPr/>
        <a:lstStyle/>
        <a:p>
          <a:endParaRPr lang="en-US"/>
        </a:p>
      </dgm:t>
    </dgm:pt>
    <dgm:pt modelId="{DD4E87A8-74AF-4348-8105-03540EA9162F}">
      <dgm:prSet/>
      <dgm:spPr/>
      <dgm:t>
        <a:bodyPr/>
        <a:lstStyle/>
        <a:p>
          <a:r>
            <a:rPr lang="en-GB"/>
            <a:t>Fuzzy</a:t>
          </a:r>
          <a:endParaRPr lang="en-US"/>
        </a:p>
      </dgm:t>
    </dgm:pt>
    <dgm:pt modelId="{865236AC-1BB5-4CC8-97C4-5242694F143F}" type="parTrans" cxnId="{DD9C4EE4-D2D7-4FEA-B4E5-E3D0AFBEC12A}">
      <dgm:prSet/>
      <dgm:spPr/>
      <dgm:t>
        <a:bodyPr/>
        <a:lstStyle/>
        <a:p>
          <a:endParaRPr lang="en-US"/>
        </a:p>
      </dgm:t>
    </dgm:pt>
    <dgm:pt modelId="{2D4EC4E8-1209-454B-B43D-95E943E42F07}" type="sibTrans" cxnId="{DD9C4EE4-D2D7-4FEA-B4E5-E3D0AFBEC12A}">
      <dgm:prSet/>
      <dgm:spPr/>
      <dgm:t>
        <a:bodyPr/>
        <a:lstStyle/>
        <a:p>
          <a:endParaRPr lang="en-US"/>
        </a:p>
      </dgm:t>
    </dgm:pt>
    <dgm:pt modelId="{C5F27573-433A-4095-B17B-2EB274458604}">
      <dgm:prSet/>
      <dgm:spPr/>
      <dgm:t>
        <a:bodyPr/>
        <a:lstStyle/>
        <a:p>
          <a:r>
            <a:rPr lang="en-GB"/>
            <a:t>Probabilistic</a:t>
          </a:r>
          <a:endParaRPr lang="en-US"/>
        </a:p>
      </dgm:t>
    </dgm:pt>
    <dgm:pt modelId="{EF820D2B-B9B7-4A4E-BC57-BA23AF74679B}" type="parTrans" cxnId="{9734ADB0-0CCB-44F7-A29F-1F231669F6B7}">
      <dgm:prSet/>
      <dgm:spPr/>
      <dgm:t>
        <a:bodyPr/>
        <a:lstStyle/>
        <a:p>
          <a:endParaRPr lang="en-US"/>
        </a:p>
      </dgm:t>
    </dgm:pt>
    <dgm:pt modelId="{AD2A7E76-FA3D-4C4E-B202-6138E8C025C1}" type="sibTrans" cxnId="{9734ADB0-0CCB-44F7-A29F-1F231669F6B7}">
      <dgm:prSet/>
      <dgm:spPr/>
      <dgm:t>
        <a:bodyPr/>
        <a:lstStyle/>
        <a:p>
          <a:endParaRPr lang="en-US"/>
        </a:p>
      </dgm:t>
    </dgm:pt>
    <dgm:pt modelId="{18E3231F-BBAC-43A1-8C0A-EE518373839B}">
      <dgm:prSet/>
      <dgm:spPr/>
      <dgm:t>
        <a:bodyPr/>
        <a:lstStyle/>
        <a:p>
          <a:r>
            <a:rPr lang="en-GB"/>
            <a:t>Comparisons</a:t>
          </a:r>
          <a:endParaRPr lang="en-US"/>
        </a:p>
      </dgm:t>
    </dgm:pt>
    <dgm:pt modelId="{0FA8C67A-0292-42D4-8F1A-EFBF362FDA7F}" type="parTrans" cxnId="{0DD8BC9C-D808-4884-9446-FBC249CCC95D}">
      <dgm:prSet/>
      <dgm:spPr/>
      <dgm:t>
        <a:bodyPr/>
        <a:lstStyle/>
        <a:p>
          <a:endParaRPr lang="en-US"/>
        </a:p>
      </dgm:t>
    </dgm:pt>
    <dgm:pt modelId="{C0240521-AC75-41B5-8FF1-DB9D1DADC5D0}" type="sibTrans" cxnId="{0DD8BC9C-D808-4884-9446-FBC249CCC95D}">
      <dgm:prSet/>
      <dgm:spPr/>
      <dgm:t>
        <a:bodyPr/>
        <a:lstStyle/>
        <a:p>
          <a:endParaRPr lang="en-US"/>
        </a:p>
      </dgm:t>
    </dgm:pt>
    <dgm:pt modelId="{2AA95D2B-E217-4FDC-89A0-1961A8684A81}">
      <dgm:prSet/>
      <dgm:spPr/>
      <dgm:t>
        <a:bodyPr/>
        <a:lstStyle/>
        <a:p>
          <a:r>
            <a:rPr lang="en-GB"/>
            <a:t>Weightings</a:t>
          </a:r>
          <a:endParaRPr lang="en-US"/>
        </a:p>
      </dgm:t>
    </dgm:pt>
    <dgm:pt modelId="{93BB0A93-E775-4BD0-A604-AC8DB63BC9AD}" type="parTrans" cxnId="{ECD251F0-2350-4FE5-88DB-20A708D53FCD}">
      <dgm:prSet/>
      <dgm:spPr/>
      <dgm:t>
        <a:bodyPr/>
        <a:lstStyle/>
        <a:p>
          <a:endParaRPr lang="en-US"/>
        </a:p>
      </dgm:t>
    </dgm:pt>
    <dgm:pt modelId="{2E314DFE-A5FF-4422-BA4C-A501455F83CE}" type="sibTrans" cxnId="{ECD251F0-2350-4FE5-88DB-20A708D53FCD}">
      <dgm:prSet/>
      <dgm:spPr/>
      <dgm:t>
        <a:bodyPr/>
        <a:lstStyle/>
        <a:p>
          <a:endParaRPr lang="en-US"/>
        </a:p>
      </dgm:t>
    </dgm:pt>
    <dgm:pt modelId="{AA6FF0E7-CAF7-461D-A089-35AADB760157}">
      <dgm:prSet/>
      <dgm:spPr/>
      <dgm:t>
        <a:bodyPr/>
        <a:lstStyle/>
        <a:p>
          <a:r>
            <a:rPr lang="en-GB"/>
            <a:t>Blocking</a:t>
          </a:r>
          <a:endParaRPr lang="en-US"/>
        </a:p>
      </dgm:t>
    </dgm:pt>
    <dgm:pt modelId="{0DC76B89-BF13-472D-8ADB-AE87D13E5956}" type="parTrans" cxnId="{2E4CE51A-AC58-4BE2-8A0D-66E99CDEA122}">
      <dgm:prSet/>
      <dgm:spPr/>
      <dgm:t>
        <a:bodyPr/>
        <a:lstStyle/>
        <a:p>
          <a:endParaRPr lang="en-US"/>
        </a:p>
      </dgm:t>
    </dgm:pt>
    <dgm:pt modelId="{EB5E78C2-FA62-45E9-8F65-DEE0EAC665F1}" type="sibTrans" cxnId="{2E4CE51A-AC58-4BE2-8A0D-66E99CDEA122}">
      <dgm:prSet/>
      <dgm:spPr/>
      <dgm:t>
        <a:bodyPr/>
        <a:lstStyle/>
        <a:p>
          <a:endParaRPr lang="en-US"/>
        </a:p>
      </dgm:t>
    </dgm:pt>
    <dgm:pt modelId="{38B9113E-8353-47CE-8B5A-97964DEC8390}">
      <dgm:prSet/>
      <dgm:spPr/>
      <dgm:t>
        <a:bodyPr/>
        <a:lstStyle/>
        <a:p>
          <a:r>
            <a:rPr lang="en-GB"/>
            <a:t>Tempt the Demo Gods</a:t>
          </a:r>
          <a:endParaRPr lang="en-US"/>
        </a:p>
      </dgm:t>
    </dgm:pt>
    <dgm:pt modelId="{8E4DFDA5-0189-4B57-BDC6-53A4A70C17F0}" type="parTrans" cxnId="{17060A26-10CD-449C-BDBB-53341C729EDD}">
      <dgm:prSet/>
      <dgm:spPr/>
      <dgm:t>
        <a:bodyPr/>
        <a:lstStyle/>
        <a:p>
          <a:endParaRPr lang="en-US"/>
        </a:p>
      </dgm:t>
    </dgm:pt>
    <dgm:pt modelId="{C578EDBB-ACD6-4B48-A537-3D142F33B193}" type="sibTrans" cxnId="{17060A26-10CD-449C-BDBB-53341C729EDD}">
      <dgm:prSet/>
      <dgm:spPr/>
      <dgm:t>
        <a:bodyPr/>
        <a:lstStyle/>
        <a:p>
          <a:endParaRPr lang="en-US"/>
        </a:p>
      </dgm:t>
    </dgm:pt>
    <dgm:pt modelId="{727C529B-7402-4761-A626-75A0A2992B93}" type="pres">
      <dgm:prSet presAssocID="{63A96CB6-C502-4B03-9BD7-3C5A8FE61C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9AC3AEC-8FB6-4A90-A7EB-C35070E6D229}" type="pres">
      <dgm:prSet presAssocID="{73D84BDC-105F-4DD0-9219-0A067063AAFA}" presName="hierRoot1" presStyleCnt="0">
        <dgm:presLayoutVars>
          <dgm:hierBranch val="init"/>
        </dgm:presLayoutVars>
      </dgm:prSet>
      <dgm:spPr/>
    </dgm:pt>
    <dgm:pt modelId="{9DC03557-9C70-4DAE-AE4D-28E5205D5731}" type="pres">
      <dgm:prSet presAssocID="{73D84BDC-105F-4DD0-9219-0A067063AAFA}" presName="rootComposite1" presStyleCnt="0"/>
      <dgm:spPr/>
    </dgm:pt>
    <dgm:pt modelId="{3FF2A1B2-3793-4CCB-8ECB-93E689A476FC}" type="pres">
      <dgm:prSet presAssocID="{73D84BDC-105F-4DD0-9219-0A067063AAFA}" presName="rootText1" presStyleLbl="node0" presStyleIdx="0" presStyleCnt="6" custScaleX="230400">
        <dgm:presLayoutVars>
          <dgm:chPref val="3"/>
        </dgm:presLayoutVars>
      </dgm:prSet>
      <dgm:spPr/>
    </dgm:pt>
    <dgm:pt modelId="{A70852EB-0929-4993-99A6-0DA32CC8570E}" type="pres">
      <dgm:prSet presAssocID="{73D84BDC-105F-4DD0-9219-0A067063AAFA}" presName="rootConnector1" presStyleLbl="node1" presStyleIdx="0" presStyleCnt="0"/>
      <dgm:spPr/>
    </dgm:pt>
    <dgm:pt modelId="{FCA81A60-5F53-4A8E-9E66-8010035EA0AA}" type="pres">
      <dgm:prSet presAssocID="{73D84BDC-105F-4DD0-9219-0A067063AAFA}" presName="hierChild2" presStyleCnt="0"/>
      <dgm:spPr/>
    </dgm:pt>
    <dgm:pt modelId="{180E16D3-428E-446F-B486-0A9E7E7DA908}" type="pres">
      <dgm:prSet presAssocID="{73D84BDC-105F-4DD0-9219-0A067063AAFA}" presName="hierChild3" presStyleCnt="0"/>
      <dgm:spPr/>
    </dgm:pt>
    <dgm:pt modelId="{271BBF08-E084-4AEA-8CE1-33B9E05DF308}" type="pres">
      <dgm:prSet presAssocID="{16D0F6DE-A3E9-4A04-88EE-C9FD5D9DBBCA}" presName="hierRoot1" presStyleCnt="0">
        <dgm:presLayoutVars>
          <dgm:hierBranch val="init"/>
        </dgm:presLayoutVars>
      </dgm:prSet>
      <dgm:spPr/>
    </dgm:pt>
    <dgm:pt modelId="{0F1C35B8-2136-489D-88BD-CF53BF0F3181}" type="pres">
      <dgm:prSet presAssocID="{16D0F6DE-A3E9-4A04-88EE-C9FD5D9DBBCA}" presName="rootComposite1" presStyleCnt="0"/>
      <dgm:spPr/>
    </dgm:pt>
    <dgm:pt modelId="{D4851803-B456-4C58-BB69-7F105C9D439F}" type="pres">
      <dgm:prSet presAssocID="{16D0F6DE-A3E9-4A04-88EE-C9FD5D9DBBCA}" presName="rootText1" presStyleLbl="node0" presStyleIdx="1" presStyleCnt="6" custScaleX="230400">
        <dgm:presLayoutVars>
          <dgm:chPref val="3"/>
        </dgm:presLayoutVars>
      </dgm:prSet>
      <dgm:spPr/>
    </dgm:pt>
    <dgm:pt modelId="{2843870A-20C7-446D-94A4-01EBAA5FA87C}" type="pres">
      <dgm:prSet presAssocID="{16D0F6DE-A3E9-4A04-88EE-C9FD5D9DBBCA}" presName="rootConnector1" presStyleLbl="node1" presStyleIdx="0" presStyleCnt="0"/>
      <dgm:spPr/>
    </dgm:pt>
    <dgm:pt modelId="{DEBE4E67-5E26-4A05-916D-F60778A3CEF4}" type="pres">
      <dgm:prSet presAssocID="{16D0F6DE-A3E9-4A04-88EE-C9FD5D9DBBCA}" presName="hierChild2" presStyleCnt="0"/>
      <dgm:spPr/>
    </dgm:pt>
    <dgm:pt modelId="{76C1F334-0A00-49B5-B078-E7ECED1FB5AF}" type="pres">
      <dgm:prSet presAssocID="{1747708B-96FC-4290-851D-E7CA4B91CF51}" presName="Name64" presStyleLbl="parChTrans1D2" presStyleIdx="0" presStyleCnt="3"/>
      <dgm:spPr/>
    </dgm:pt>
    <dgm:pt modelId="{390CE772-9541-4C15-A6DF-8C85B970DC09}" type="pres">
      <dgm:prSet presAssocID="{E682EAC2-9FF2-4324-850D-DA5C0528205B}" presName="hierRoot2" presStyleCnt="0">
        <dgm:presLayoutVars>
          <dgm:hierBranch val="init"/>
        </dgm:presLayoutVars>
      </dgm:prSet>
      <dgm:spPr/>
    </dgm:pt>
    <dgm:pt modelId="{15EFC2F0-3B23-4A63-BE31-336BEB719417}" type="pres">
      <dgm:prSet presAssocID="{E682EAC2-9FF2-4324-850D-DA5C0528205B}" presName="rootComposite" presStyleCnt="0"/>
      <dgm:spPr/>
    </dgm:pt>
    <dgm:pt modelId="{B336AF96-040C-4104-B851-DC3353991F34}" type="pres">
      <dgm:prSet presAssocID="{E682EAC2-9FF2-4324-850D-DA5C0528205B}" presName="rootText" presStyleLbl="node2" presStyleIdx="0" presStyleCnt="3">
        <dgm:presLayoutVars>
          <dgm:chPref val="3"/>
        </dgm:presLayoutVars>
      </dgm:prSet>
      <dgm:spPr/>
    </dgm:pt>
    <dgm:pt modelId="{C71CE185-8CD5-41CA-AE2B-59DF2BF9AFFB}" type="pres">
      <dgm:prSet presAssocID="{E682EAC2-9FF2-4324-850D-DA5C0528205B}" presName="rootConnector" presStyleLbl="node2" presStyleIdx="0" presStyleCnt="3"/>
      <dgm:spPr/>
    </dgm:pt>
    <dgm:pt modelId="{2658907C-C26B-4DB6-8694-10E00F7F0CCD}" type="pres">
      <dgm:prSet presAssocID="{E682EAC2-9FF2-4324-850D-DA5C0528205B}" presName="hierChild4" presStyleCnt="0"/>
      <dgm:spPr/>
    </dgm:pt>
    <dgm:pt modelId="{D053289E-1132-425D-A769-596C6A22A870}" type="pres">
      <dgm:prSet presAssocID="{E682EAC2-9FF2-4324-850D-DA5C0528205B}" presName="hierChild5" presStyleCnt="0"/>
      <dgm:spPr/>
    </dgm:pt>
    <dgm:pt modelId="{DCCD6C9F-535E-4AC2-AC08-3A2EDD69A555}" type="pres">
      <dgm:prSet presAssocID="{865236AC-1BB5-4CC8-97C4-5242694F143F}" presName="Name64" presStyleLbl="parChTrans1D2" presStyleIdx="1" presStyleCnt="3"/>
      <dgm:spPr/>
    </dgm:pt>
    <dgm:pt modelId="{3EC961CC-B507-4B23-BE2C-367BDE76F5A4}" type="pres">
      <dgm:prSet presAssocID="{DD4E87A8-74AF-4348-8105-03540EA9162F}" presName="hierRoot2" presStyleCnt="0">
        <dgm:presLayoutVars>
          <dgm:hierBranch val="init"/>
        </dgm:presLayoutVars>
      </dgm:prSet>
      <dgm:spPr/>
    </dgm:pt>
    <dgm:pt modelId="{4CC565D8-E23D-42FF-9C9F-C946D93E0AF6}" type="pres">
      <dgm:prSet presAssocID="{DD4E87A8-74AF-4348-8105-03540EA9162F}" presName="rootComposite" presStyleCnt="0"/>
      <dgm:spPr/>
    </dgm:pt>
    <dgm:pt modelId="{0782BF98-DE4A-4F7E-BBA5-E7E9013AAFCB}" type="pres">
      <dgm:prSet presAssocID="{DD4E87A8-74AF-4348-8105-03540EA9162F}" presName="rootText" presStyleLbl="node2" presStyleIdx="1" presStyleCnt="3">
        <dgm:presLayoutVars>
          <dgm:chPref val="3"/>
        </dgm:presLayoutVars>
      </dgm:prSet>
      <dgm:spPr/>
    </dgm:pt>
    <dgm:pt modelId="{FFBEF25E-2BBA-4314-9710-A743FEBB9577}" type="pres">
      <dgm:prSet presAssocID="{DD4E87A8-74AF-4348-8105-03540EA9162F}" presName="rootConnector" presStyleLbl="node2" presStyleIdx="1" presStyleCnt="3"/>
      <dgm:spPr/>
    </dgm:pt>
    <dgm:pt modelId="{3BCEB772-F154-4A9D-8445-15D26BFF50BC}" type="pres">
      <dgm:prSet presAssocID="{DD4E87A8-74AF-4348-8105-03540EA9162F}" presName="hierChild4" presStyleCnt="0"/>
      <dgm:spPr/>
    </dgm:pt>
    <dgm:pt modelId="{221B6481-0484-4CDF-BE01-520756C54575}" type="pres">
      <dgm:prSet presAssocID="{DD4E87A8-74AF-4348-8105-03540EA9162F}" presName="hierChild5" presStyleCnt="0"/>
      <dgm:spPr/>
    </dgm:pt>
    <dgm:pt modelId="{03365279-C3E9-4F53-886B-6DC00F42BE91}" type="pres">
      <dgm:prSet presAssocID="{EF820D2B-B9B7-4A4E-BC57-BA23AF74679B}" presName="Name64" presStyleLbl="parChTrans1D2" presStyleIdx="2" presStyleCnt="3"/>
      <dgm:spPr/>
    </dgm:pt>
    <dgm:pt modelId="{EDADCF32-7D30-4E85-AB4A-C282CCA40AC7}" type="pres">
      <dgm:prSet presAssocID="{C5F27573-433A-4095-B17B-2EB274458604}" presName="hierRoot2" presStyleCnt="0">
        <dgm:presLayoutVars>
          <dgm:hierBranch val="init"/>
        </dgm:presLayoutVars>
      </dgm:prSet>
      <dgm:spPr/>
    </dgm:pt>
    <dgm:pt modelId="{6C6BE256-A497-48DB-BC5D-3EC5D8CE0968}" type="pres">
      <dgm:prSet presAssocID="{C5F27573-433A-4095-B17B-2EB274458604}" presName="rootComposite" presStyleCnt="0"/>
      <dgm:spPr/>
    </dgm:pt>
    <dgm:pt modelId="{306248D4-3181-4719-B425-C18EAA352046}" type="pres">
      <dgm:prSet presAssocID="{C5F27573-433A-4095-B17B-2EB274458604}" presName="rootText" presStyleLbl="node2" presStyleIdx="2" presStyleCnt="3">
        <dgm:presLayoutVars>
          <dgm:chPref val="3"/>
        </dgm:presLayoutVars>
      </dgm:prSet>
      <dgm:spPr/>
    </dgm:pt>
    <dgm:pt modelId="{04A7A290-52DF-429E-AFA2-082E9E523ED3}" type="pres">
      <dgm:prSet presAssocID="{C5F27573-433A-4095-B17B-2EB274458604}" presName="rootConnector" presStyleLbl="node2" presStyleIdx="2" presStyleCnt="3"/>
      <dgm:spPr/>
    </dgm:pt>
    <dgm:pt modelId="{3B7107AE-E7E2-487B-9C3C-91A269093304}" type="pres">
      <dgm:prSet presAssocID="{C5F27573-433A-4095-B17B-2EB274458604}" presName="hierChild4" presStyleCnt="0"/>
      <dgm:spPr/>
    </dgm:pt>
    <dgm:pt modelId="{B363D020-E3E4-430D-84BD-DA5C2D21D237}" type="pres">
      <dgm:prSet presAssocID="{C5F27573-433A-4095-B17B-2EB274458604}" presName="hierChild5" presStyleCnt="0"/>
      <dgm:spPr/>
    </dgm:pt>
    <dgm:pt modelId="{C8283513-8F21-442D-9FBB-AF831F24EE35}" type="pres">
      <dgm:prSet presAssocID="{16D0F6DE-A3E9-4A04-88EE-C9FD5D9DBBCA}" presName="hierChild3" presStyleCnt="0"/>
      <dgm:spPr/>
    </dgm:pt>
    <dgm:pt modelId="{46FFE088-875B-40FD-9C3E-E591BA841A32}" type="pres">
      <dgm:prSet presAssocID="{18E3231F-BBAC-43A1-8C0A-EE518373839B}" presName="hierRoot1" presStyleCnt="0">
        <dgm:presLayoutVars>
          <dgm:hierBranch val="init"/>
        </dgm:presLayoutVars>
      </dgm:prSet>
      <dgm:spPr/>
    </dgm:pt>
    <dgm:pt modelId="{BCF3D7C1-5290-47AE-96A3-C537BB51ABB4}" type="pres">
      <dgm:prSet presAssocID="{18E3231F-BBAC-43A1-8C0A-EE518373839B}" presName="rootComposite1" presStyleCnt="0"/>
      <dgm:spPr/>
    </dgm:pt>
    <dgm:pt modelId="{1BC70642-078F-48DB-99A1-16DD085E0B91}" type="pres">
      <dgm:prSet presAssocID="{18E3231F-BBAC-43A1-8C0A-EE518373839B}" presName="rootText1" presStyleLbl="node0" presStyleIdx="2" presStyleCnt="6" custScaleX="230400">
        <dgm:presLayoutVars>
          <dgm:chPref val="3"/>
        </dgm:presLayoutVars>
      </dgm:prSet>
      <dgm:spPr/>
    </dgm:pt>
    <dgm:pt modelId="{0CB1099C-B824-4F02-9E30-42E75CD0569D}" type="pres">
      <dgm:prSet presAssocID="{18E3231F-BBAC-43A1-8C0A-EE518373839B}" presName="rootConnector1" presStyleLbl="node1" presStyleIdx="0" presStyleCnt="0"/>
      <dgm:spPr/>
    </dgm:pt>
    <dgm:pt modelId="{32D3F64E-C279-4FBE-96C6-895C1F3D0422}" type="pres">
      <dgm:prSet presAssocID="{18E3231F-BBAC-43A1-8C0A-EE518373839B}" presName="hierChild2" presStyleCnt="0"/>
      <dgm:spPr/>
    </dgm:pt>
    <dgm:pt modelId="{34C69240-F882-4792-A2B1-57DAE10863B2}" type="pres">
      <dgm:prSet presAssocID="{18E3231F-BBAC-43A1-8C0A-EE518373839B}" presName="hierChild3" presStyleCnt="0"/>
      <dgm:spPr/>
    </dgm:pt>
    <dgm:pt modelId="{6671EB69-3F04-4681-B47C-650F1473E20C}" type="pres">
      <dgm:prSet presAssocID="{2AA95D2B-E217-4FDC-89A0-1961A8684A81}" presName="hierRoot1" presStyleCnt="0">
        <dgm:presLayoutVars>
          <dgm:hierBranch val="init"/>
        </dgm:presLayoutVars>
      </dgm:prSet>
      <dgm:spPr/>
    </dgm:pt>
    <dgm:pt modelId="{FFA71B13-6A08-4533-961E-F3D0B3C0F323}" type="pres">
      <dgm:prSet presAssocID="{2AA95D2B-E217-4FDC-89A0-1961A8684A81}" presName="rootComposite1" presStyleCnt="0"/>
      <dgm:spPr/>
    </dgm:pt>
    <dgm:pt modelId="{ABBC0E07-3D0D-4162-B0F3-A35A33573593}" type="pres">
      <dgm:prSet presAssocID="{2AA95D2B-E217-4FDC-89A0-1961A8684A81}" presName="rootText1" presStyleLbl="node0" presStyleIdx="3" presStyleCnt="6" custScaleX="230400">
        <dgm:presLayoutVars>
          <dgm:chPref val="3"/>
        </dgm:presLayoutVars>
      </dgm:prSet>
      <dgm:spPr/>
    </dgm:pt>
    <dgm:pt modelId="{AC820F2A-C287-4A6F-971D-85353E3AF16B}" type="pres">
      <dgm:prSet presAssocID="{2AA95D2B-E217-4FDC-89A0-1961A8684A81}" presName="rootConnector1" presStyleLbl="node1" presStyleIdx="0" presStyleCnt="0"/>
      <dgm:spPr/>
    </dgm:pt>
    <dgm:pt modelId="{14A165BC-8E7E-4CC3-ADA5-F07A000D4976}" type="pres">
      <dgm:prSet presAssocID="{2AA95D2B-E217-4FDC-89A0-1961A8684A81}" presName="hierChild2" presStyleCnt="0"/>
      <dgm:spPr/>
    </dgm:pt>
    <dgm:pt modelId="{9C5ED693-8675-44F6-A543-7F855D2DE2E8}" type="pres">
      <dgm:prSet presAssocID="{2AA95D2B-E217-4FDC-89A0-1961A8684A81}" presName="hierChild3" presStyleCnt="0"/>
      <dgm:spPr/>
    </dgm:pt>
    <dgm:pt modelId="{B5342DE7-D97C-4D76-B833-F1F916B64A6A}" type="pres">
      <dgm:prSet presAssocID="{AA6FF0E7-CAF7-461D-A089-35AADB760157}" presName="hierRoot1" presStyleCnt="0">
        <dgm:presLayoutVars>
          <dgm:hierBranch val="init"/>
        </dgm:presLayoutVars>
      </dgm:prSet>
      <dgm:spPr/>
    </dgm:pt>
    <dgm:pt modelId="{7E30E405-EDFA-4CD8-B869-08EE1D7CED0A}" type="pres">
      <dgm:prSet presAssocID="{AA6FF0E7-CAF7-461D-A089-35AADB760157}" presName="rootComposite1" presStyleCnt="0"/>
      <dgm:spPr/>
    </dgm:pt>
    <dgm:pt modelId="{18D7A3E1-A1EC-422C-961D-106245248F7E}" type="pres">
      <dgm:prSet presAssocID="{AA6FF0E7-CAF7-461D-A089-35AADB760157}" presName="rootText1" presStyleLbl="node0" presStyleIdx="4" presStyleCnt="6" custScaleX="230400">
        <dgm:presLayoutVars>
          <dgm:chPref val="3"/>
        </dgm:presLayoutVars>
      </dgm:prSet>
      <dgm:spPr/>
    </dgm:pt>
    <dgm:pt modelId="{4E4C253D-4FD8-468F-8C16-E88E56AF5439}" type="pres">
      <dgm:prSet presAssocID="{AA6FF0E7-CAF7-461D-A089-35AADB760157}" presName="rootConnector1" presStyleLbl="node1" presStyleIdx="0" presStyleCnt="0"/>
      <dgm:spPr/>
    </dgm:pt>
    <dgm:pt modelId="{83452E1D-22DD-4353-8A2E-93074464C5A2}" type="pres">
      <dgm:prSet presAssocID="{AA6FF0E7-CAF7-461D-A089-35AADB760157}" presName="hierChild2" presStyleCnt="0"/>
      <dgm:spPr/>
    </dgm:pt>
    <dgm:pt modelId="{C934F8AF-C854-428F-A935-025A17F090B6}" type="pres">
      <dgm:prSet presAssocID="{AA6FF0E7-CAF7-461D-A089-35AADB760157}" presName="hierChild3" presStyleCnt="0"/>
      <dgm:spPr/>
    </dgm:pt>
    <dgm:pt modelId="{8BE45C13-719A-425B-BDF5-D46AA1AFD034}" type="pres">
      <dgm:prSet presAssocID="{38B9113E-8353-47CE-8B5A-97964DEC8390}" presName="hierRoot1" presStyleCnt="0">
        <dgm:presLayoutVars>
          <dgm:hierBranch val="init"/>
        </dgm:presLayoutVars>
      </dgm:prSet>
      <dgm:spPr/>
    </dgm:pt>
    <dgm:pt modelId="{7FF31BAA-6315-4A47-8265-1E016F173301}" type="pres">
      <dgm:prSet presAssocID="{38B9113E-8353-47CE-8B5A-97964DEC8390}" presName="rootComposite1" presStyleCnt="0"/>
      <dgm:spPr/>
    </dgm:pt>
    <dgm:pt modelId="{0C0E191B-4E72-4536-B3AC-66646F8C9DE0}" type="pres">
      <dgm:prSet presAssocID="{38B9113E-8353-47CE-8B5A-97964DEC8390}" presName="rootText1" presStyleLbl="node0" presStyleIdx="5" presStyleCnt="6" custScaleX="230400">
        <dgm:presLayoutVars>
          <dgm:chPref val="3"/>
        </dgm:presLayoutVars>
      </dgm:prSet>
      <dgm:spPr/>
    </dgm:pt>
    <dgm:pt modelId="{2DEF68CE-07B4-47E3-B5EF-BA7D29A85F1B}" type="pres">
      <dgm:prSet presAssocID="{38B9113E-8353-47CE-8B5A-97964DEC8390}" presName="rootConnector1" presStyleLbl="node1" presStyleIdx="0" presStyleCnt="0"/>
      <dgm:spPr/>
    </dgm:pt>
    <dgm:pt modelId="{06E73FE6-52F2-4C71-8004-A3037F3143B7}" type="pres">
      <dgm:prSet presAssocID="{38B9113E-8353-47CE-8B5A-97964DEC8390}" presName="hierChild2" presStyleCnt="0"/>
      <dgm:spPr/>
    </dgm:pt>
    <dgm:pt modelId="{9698FDC2-A5B8-4824-90C6-2D76984822CC}" type="pres">
      <dgm:prSet presAssocID="{38B9113E-8353-47CE-8B5A-97964DEC8390}" presName="hierChild3" presStyleCnt="0"/>
      <dgm:spPr/>
    </dgm:pt>
  </dgm:ptLst>
  <dgm:cxnLst>
    <dgm:cxn modelId="{2E518602-FF17-4769-9FA3-FD6A8503DDDD}" type="presOf" srcId="{AA6FF0E7-CAF7-461D-A089-35AADB760157}" destId="{18D7A3E1-A1EC-422C-961D-106245248F7E}" srcOrd="0" destOrd="0" presId="urn:microsoft.com/office/officeart/2009/3/layout/HorizontalOrganizationChart"/>
    <dgm:cxn modelId="{B8F11915-862E-46ED-8682-A175BE4D83B8}" type="presOf" srcId="{EF820D2B-B9B7-4A4E-BC57-BA23AF74679B}" destId="{03365279-C3E9-4F53-886B-6DC00F42BE91}" srcOrd="0" destOrd="0" presId="urn:microsoft.com/office/officeart/2009/3/layout/HorizontalOrganizationChart"/>
    <dgm:cxn modelId="{2E4CE51A-AC58-4BE2-8A0D-66E99CDEA122}" srcId="{63A96CB6-C502-4B03-9BD7-3C5A8FE61C03}" destId="{AA6FF0E7-CAF7-461D-A089-35AADB760157}" srcOrd="4" destOrd="0" parTransId="{0DC76B89-BF13-472D-8ADB-AE87D13E5956}" sibTransId="{EB5E78C2-FA62-45E9-8F65-DEE0EAC665F1}"/>
    <dgm:cxn modelId="{F29EFD1D-6D1C-40DB-A840-3711AA0F9957}" type="presOf" srcId="{18E3231F-BBAC-43A1-8C0A-EE518373839B}" destId="{1BC70642-078F-48DB-99A1-16DD085E0B91}" srcOrd="0" destOrd="0" presId="urn:microsoft.com/office/officeart/2009/3/layout/HorizontalOrganizationChart"/>
    <dgm:cxn modelId="{E8E1F920-92C0-4839-AB5D-6C638B8A23FA}" type="presOf" srcId="{2AA95D2B-E217-4FDC-89A0-1961A8684A81}" destId="{AC820F2A-C287-4A6F-971D-85353E3AF16B}" srcOrd="1" destOrd="0" presId="urn:microsoft.com/office/officeart/2009/3/layout/HorizontalOrganizationChart"/>
    <dgm:cxn modelId="{B2EA5124-94AF-4179-97F5-C7CEBF2D699E}" type="presOf" srcId="{E682EAC2-9FF2-4324-850D-DA5C0528205B}" destId="{C71CE185-8CD5-41CA-AE2B-59DF2BF9AFFB}" srcOrd="1" destOrd="0" presId="urn:microsoft.com/office/officeart/2009/3/layout/HorizontalOrganizationChart"/>
    <dgm:cxn modelId="{17060A26-10CD-449C-BDBB-53341C729EDD}" srcId="{63A96CB6-C502-4B03-9BD7-3C5A8FE61C03}" destId="{38B9113E-8353-47CE-8B5A-97964DEC8390}" srcOrd="5" destOrd="0" parTransId="{8E4DFDA5-0189-4B57-BDC6-53A4A70C17F0}" sibTransId="{C578EDBB-ACD6-4B48-A537-3D142F33B193}"/>
    <dgm:cxn modelId="{BF74EE35-C5D9-4345-86F4-580BBCD355D4}" srcId="{63A96CB6-C502-4B03-9BD7-3C5A8FE61C03}" destId="{16D0F6DE-A3E9-4A04-88EE-C9FD5D9DBBCA}" srcOrd="1" destOrd="0" parTransId="{13E7E801-B4D0-4656-B6AE-09EFDD73D68F}" sibTransId="{4BD7E0E6-24AF-43A9-B22F-B58B932FB14D}"/>
    <dgm:cxn modelId="{C35DC743-AB09-4B16-94A6-68E2F997D91C}" type="presOf" srcId="{38B9113E-8353-47CE-8B5A-97964DEC8390}" destId="{0C0E191B-4E72-4536-B3AC-66646F8C9DE0}" srcOrd="0" destOrd="0" presId="urn:microsoft.com/office/officeart/2009/3/layout/HorizontalOrganizationChart"/>
    <dgm:cxn modelId="{F3194C44-CBB5-4A93-88B3-7F0A5EFDEA58}" type="presOf" srcId="{73D84BDC-105F-4DD0-9219-0A067063AAFA}" destId="{A70852EB-0929-4993-99A6-0DA32CC8570E}" srcOrd="1" destOrd="0" presId="urn:microsoft.com/office/officeart/2009/3/layout/HorizontalOrganizationChart"/>
    <dgm:cxn modelId="{4F146D6D-B75D-45D8-8276-E317C9BFFE7B}" type="presOf" srcId="{16D0F6DE-A3E9-4A04-88EE-C9FD5D9DBBCA}" destId="{2843870A-20C7-446D-94A4-01EBAA5FA87C}" srcOrd="1" destOrd="0" presId="urn:microsoft.com/office/officeart/2009/3/layout/HorizontalOrganizationChart"/>
    <dgm:cxn modelId="{CB30F54D-4795-405F-869A-3274B7DFEA70}" type="presOf" srcId="{E682EAC2-9FF2-4324-850D-DA5C0528205B}" destId="{B336AF96-040C-4104-B851-DC3353991F34}" srcOrd="0" destOrd="0" presId="urn:microsoft.com/office/officeart/2009/3/layout/HorizontalOrganizationChart"/>
    <dgm:cxn modelId="{5CD21F59-EA97-477E-BC08-97D3DA64DF59}" type="presOf" srcId="{63A96CB6-C502-4B03-9BD7-3C5A8FE61C03}" destId="{727C529B-7402-4761-A626-75A0A2992B93}" srcOrd="0" destOrd="0" presId="urn:microsoft.com/office/officeart/2009/3/layout/HorizontalOrganizationChart"/>
    <dgm:cxn modelId="{379DD498-88F5-4BCE-8E8D-D0E8CCE421CC}" type="presOf" srcId="{DD4E87A8-74AF-4348-8105-03540EA9162F}" destId="{FFBEF25E-2BBA-4314-9710-A743FEBB9577}" srcOrd="1" destOrd="0" presId="urn:microsoft.com/office/officeart/2009/3/layout/HorizontalOrganizationChart"/>
    <dgm:cxn modelId="{DD002099-9DA8-4979-973B-F23ADADCF962}" type="presOf" srcId="{18E3231F-BBAC-43A1-8C0A-EE518373839B}" destId="{0CB1099C-B824-4F02-9E30-42E75CD0569D}" srcOrd="1" destOrd="0" presId="urn:microsoft.com/office/officeart/2009/3/layout/HorizontalOrganizationChart"/>
    <dgm:cxn modelId="{7CFA8D99-8125-4EB4-A721-F7A4E3A8A19E}" type="presOf" srcId="{DD4E87A8-74AF-4348-8105-03540EA9162F}" destId="{0782BF98-DE4A-4F7E-BBA5-E7E9013AAFCB}" srcOrd="0" destOrd="0" presId="urn:microsoft.com/office/officeart/2009/3/layout/HorizontalOrganizationChart"/>
    <dgm:cxn modelId="{0DD8BC9C-D808-4884-9446-FBC249CCC95D}" srcId="{63A96CB6-C502-4B03-9BD7-3C5A8FE61C03}" destId="{18E3231F-BBAC-43A1-8C0A-EE518373839B}" srcOrd="2" destOrd="0" parTransId="{0FA8C67A-0292-42D4-8F1A-EFBF362FDA7F}" sibTransId="{C0240521-AC75-41B5-8FF1-DB9D1DADC5D0}"/>
    <dgm:cxn modelId="{2D6BED9D-D182-4400-A2CD-9DA431FA5513}" type="presOf" srcId="{C5F27573-433A-4095-B17B-2EB274458604}" destId="{04A7A290-52DF-429E-AFA2-082E9E523ED3}" srcOrd="1" destOrd="0" presId="urn:microsoft.com/office/officeart/2009/3/layout/HorizontalOrganizationChart"/>
    <dgm:cxn modelId="{A948C0AB-2BC4-46E9-9ABF-15ADF566ECE8}" srcId="{63A96CB6-C502-4B03-9BD7-3C5A8FE61C03}" destId="{73D84BDC-105F-4DD0-9219-0A067063AAFA}" srcOrd="0" destOrd="0" parTransId="{1058B85F-B040-409C-BC31-6B6880760A6A}" sibTransId="{EBA17747-8531-47B6-99E1-5F94C55B3C44}"/>
    <dgm:cxn modelId="{1C4C82AF-744B-4C22-BCDA-23EFA436C19F}" type="presOf" srcId="{2AA95D2B-E217-4FDC-89A0-1961A8684A81}" destId="{ABBC0E07-3D0D-4162-B0F3-A35A33573593}" srcOrd="0" destOrd="0" presId="urn:microsoft.com/office/officeart/2009/3/layout/HorizontalOrganizationChart"/>
    <dgm:cxn modelId="{9734ADB0-0CCB-44F7-A29F-1F231669F6B7}" srcId="{16D0F6DE-A3E9-4A04-88EE-C9FD5D9DBBCA}" destId="{C5F27573-433A-4095-B17B-2EB274458604}" srcOrd="2" destOrd="0" parTransId="{EF820D2B-B9B7-4A4E-BC57-BA23AF74679B}" sibTransId="{AD2A7E76-FA3D-4C4E-B202-6138E8C025C1}"/>
    <dgm:cxn modelId="{D8D1BCB0-8CC6-4BF2-867E-39746D939A00}" type="presOf" srcId="{16D0F6DE-A3E9-4A04-88EE-C9FD5D9DBBCA}" destId="{D4851803-B456-4C58-BB69-7F105C9D439F}" srcOrd="0" destOrd="0" presId="urn:microsoft.com/office/officeart/2009/3/layout/HorizontalOrganizationChart"/>
    <dgm:cxn modelId="{72A90ECF-65B8-463B-BC4E-46380B98B1A8}" srcId="{16D0F6DE-A3E9-4A04-88EE-C9FD5D9DBBCA}" destId="{E682EAC2-9FF2-4324-850D-DA5C0528205B}" srcOrd="0" destOrd="0" parTransId="{1747708B-96FC-4290-851D-E7CA4B91CF51}" sibTransId="{88C7A445-53D1-4E1B-A88D-DADB644598F5}"/>
    <dgm:cxn modelId="{07E0A0D1-DC93-4ECA-91F7-0167E95DB9D3}" type="presOf" srcId="{73D84BDC-105F-4DD0-9219-0A067063AAFA}" destId="{3FF2A1B2-3793-4CCB-8ECB-93E689A476FC}" srcOrd="0" destOrd="0" presId="urn:microsoft.com/office/officeart/2009/3/layout/HorizontalOrganizationChart"/>
    <dgm:cxn modelId="{F8321BD3-957B-4468-8711-33B7FA820158}" type="presOf" srcId="{C5F27573-433A-4095-B17B-2EB274458604}" destId="{306248D4-3181-4719-B425-C18EAA352046}" srcOrd="0" destOrd="0" presId="urn:microsoft.com/office/officeart/2009/3/layout/HorizontalOrganizationChart"/>
    <dgm:cxn modelId="{246AA6DD-58C7-427D-8BD4-3A25F5363C90}" type="presOf" srcId="{1747708B-96FC-4290-851D-E7CA4B91CF51}" destId="{76C1F334-0A00-49B5-B078-E7ECED1FB5AF}" srcOrd="0" destOrd="0" presId="urn:microsoft.com/office/officeart/2009/3/layout/HorizontalOrganizationChart"/>
    <dgm:cxn modelId="{DD9C4EE4-D2D7-4FEA-B4E5-E3D0AFBEC12A}" srcId="{16D0F6DE-A3E9-4A04-88EE-C9FD5D9DBBCA}" destId="{DD4E87A8-74AF-4348-8105-03540EA9162F}" srcOrd="1" destOrd="0" parTransId="{865236AC-1BB5-4CC8-97C4-5242694F143F}" sibTransId="{2D4EC4E8-1209-454B-B43D-95E943E42F07}"/>
    <dgm:cxn modelId="{505792ED-23CB-4F01-9457-FF03650CAE33}" type="presOf" srcId="{AA6FF0E7-CAF7-461D-A089-35AADB760157}" destId="{4E4C253D-4FD8-468F-8C16-E88E56AF5439}" srcOrd="1" destOrd="0" presId="urn:microsoft.com/office/officeart/2009/3/layout/HorizontalOrganizationChart"/>
    <dgm:cxn modelId="{4C5EA4ED-980E-44CD-A449-BA6ED06EE6DF}" type="presOf" srcId="{865236AC-1BB5-4CC8-97C4-5242694F143F}" destId="{DCCD6C9F-535E-4AC2-AC08-3A2EDD69A555}" srcOrd="0" destOrd="0" presId="urn:microsoft.com/office/officeart/2009/3/layout/HorizontalOrganizationChart"/>
    <dgm:cxn modelId="{ECD251F0-2350-4FE5-88DB-20A708D53FCD}" srcId="{63A96CB6-C502-4B03-9BD7-3C5A8FE61C03}" destId="{2AA95D2B-E217-4FDC-89A0-1961A8684A81}" srcOrd="3" destOrd="0" parTransId="{93BB0A93-E775-4BD0-A604-AC8DB63BC9AD}" sibTransId="{2E314DFE-A5FF-4422-BA4C-A501455F83CE}"/>
    <dgm:cxn modelId="{E5E9D2FF-4576-45B1-96CA-B40B0EEC8853}" type="presOf" srcId="{38B9113E-8353-47CE-8B5A-97964DEC8390}" destId="{2DEF68CE-07B4-47E3-B5EF-BA7D29A85F1B}" srcOrd="1" destOrd="0" presId="urn:microsoft.com/office/officeart/2009/3/layout/HorizontalOrganizationChart"/>
    <dgm:cxn modelId="{1611C0A3-BFE0-4CCE-87FB-E05B6C5402EB}" type="presParOf" srcId="{727C529B-7402-4761-A626-75A0A2992B93}" destId="{59AC3AEC-8FB6-4A90-A7EB-C35070E6D229}" srcOrd="0" destOrd="0" presId="urn:microsoft.com/office/officeart/2009/3/layout/HorizontalOrganizationChart"/>
    <dgm:cxn modelId="{81D12ECF-A8D7-4BF7-BC68-400D9A5A2870}" type="presParOf" srcId="{59AC3AEC-8FB6-4A90-A7EB-C35070E6D229}" destId="{9DC03557-9C70-4DAE-AE4D-28E5205D5731}" srcOrd="0" destOrd="0" presId="urn:microsoft.com/office/officeart/2009/3/layout/HorizontalOrganizationChart"/>
    <dgm:cxn modelId="{7D381ADC-FC21-4E2F-8583-36172355FD3F}" type="presParOf" srcId="{9DC03557-9C70-4DAE-AE4D-28E5205D5731}" destId="{3FF2A1B2-3793-4CCB-8ECB-93E689A476FC}" srcOrd="0" destOrd="0" presId="urn:microsoft.com/office/officeart/2009/3/layout/HorizontalOrganizationChart"/>
    <dgm:cxn modelId="{6ADAE8AF-A65D-4731-9064-EABB8B9E4E12}" type="presParOf" srcId="{9DC03557-9C70-4DAE-AE4D-28E5205D5731}" destId="{A70852EB-0929-4993-99A6-0DA32CC8570E}" srcOrd="1" destOrd="0" presId="urn:microsoft.com/office/officeart/2009/3/layout/HorizontalOrganizationChart"/>
    <dgm:cxn modelId="{658E891E-B286-4CAF-A1CD-37764AE33110}" type="presParOf" srcId="{59AC3AEC-8FB6-4A90-A7EB-C35070E6D229}" destId="{FCA81A60-5F53-4A8E-9E66-8010035EA0AA}" srcOrd="1" destOrd="0" presId="urn:microsoft.com/office/officeart/2009/3/layout/HorizontalOrganizationChart"/>
    <dgm:cxn modelId="{01544998-AAEF-4B19-AE4B-676A6FE2F217}" type="presParOf" srcId="{59AC3AEC-8FB6-4A90-A7EB-C35070E6D229}" destId="{180E16D3-428E-446F-B486-0A9E7E7DA908}" srcOrd="2" destOrd="0" presId="urn:microsoft.com/office/officeart/2009/3/layout/HorizontalOrganizationChart"/>
    <dgm:cxn modelId="{906A644A-0813-4FC0-85C5-9BF91E05B902}" type="presParOf" srcId="{727C529B-7402-4761-A626-75A0A2992B93}" destId="{271BBF08-E084-4AEA-8CE1-33B9E05DF308}" srcOrd="1" destOrd="0" presId="urn:microsoft.com/office/officeart/2009/3/layout/HorizontalOrganizationChart"/>
    <dgm:cxn modelId="{581FE87B-B37A-4379-B951-6931B9B19048}" type="presParOf" srcId="{271BBF08-E084-4AEA-8CE1-33B9E05DF308}" destId="{0F1C35B8-2136-489D-88BD-CF53BF0F3181}" srcOrd="0" destOrd="0" presId="urn:microsoft.com/office/officeart/2009/3/layout/HorizontalOrganizationChart"/>
    <dgm:cxn modelId="{4F986675-B4F4-4929-8A04-B7D05A796894}" type="presParOf" srcId="{0F1C35B8-2136-489D-88BD-CF53BF0F3181}" destId="{D4851803-B456-4C58-BB69-7F105C9D439F}" srcOrd="0" destOrd="0" presId="urn:microsoft.com/office/officeart/2009/3/layout/HorizontalOrganizationChart"/>
    <dgm:cxn modelId="{F58F95BD-8E9A-40C8-8631-1A0E98A5EDAD}" type="presParOf" srcId="{0F1C35B8-2136-489D-88BD-CF53BF0F3181}" destId="{2843870A-20C7-446D-94A4-01EBAA5FA87C}" srcOrd="1" destOrd="0" presId="urn:microsoft.com/office/officeart/2009/3/layout/HorizontalOrganizationChart"/>
    <dgm:cxn modelId="{076BAFE2-FF61-432C-8F6C-9D56294B7A96}" type="presParOf" srcId="{271BBF08-E084-4AEA-8CE1-33B9E05DF308}" destId="{DEBE4E67-5E26-4A05-916D-F60778A3CEF4}" srcOrd="1" destOrd="0" presId="urn:microsoft.com/office/officeart/2009/3/layout/HorizontalOrganizationChart"/>
    <dgm:cxn modelId="{5C98396E-E902-46DC-8F70-3C72EAD5747E}" type="presParOf" srcId="{DEBE4E67-5E26-4A05-916D-F60778A3CEF4}" destId="{76C1F334-0A00-49B5-B078-E7ECED1FB5AF}" srcOrd="0" destOrd="0" presId="urn:microsoft.com/office/officeart/2009/3/layout/HorizontalOrganizationChart"/>
    <dgm:cxn modelId="{1F2D1FE7-5DA9-4064-B657-ACE6605812DF}" type="presParOf" srcId="{DEBE4E67-5E26-4A05-916D-F60778A3CEF4}" destId="{390CE772-9541-4C15-A6DF-8C85B970DC09}" srcOrd="1" destOrd="0" presId="urn:microsoft.com/office/officeart/2009/3/layout/HorizontalOrganizationChart"/>
    <dgm:cxn modelId="{49205127-2FDE-4281-A9E7-BF198E30B7B9}" type="presParOf" srcId="{390CE772-9541-4C15-A6DF-8C85B970DC09}" destId="{15EFC2F0-3B23-4A63-BE31-336BEB719417}" srcOrd="0" destOrd="0" presId="urn:microsoft.com/office/officeart/2009/3/layout/HorizontalOrganizationChart"/>
    <dgm:cxn modelId="{72D32C31-99B4-49FE-B261-6A286630C726}" type="presParOf" srcId="{15EFC2F0-3B23-4A63-BE31-336BEB719417}" destId="{B336AF96-040C-4104-B851-DC3353991F34}" srcOrd="0" destOrd="0" presId="urn:microsoft.com/office/officeart/2009/3/layout/HorizontalOrganizationChart"/>
    <dgm:cxn modelId="{21837FF3-EAC6-4879-8E04-0D76E7C48C9A}" type="presParOf" srcId="{15EFC2F0-3B23-4A63-BE31-336BEB719417}" destId="{C71CE185-8CD5-41CA-AE2B-59DF2BF9AFFB}" srcOrd="1" destOrd="0" presId="urn:microsoft.com/office/officeart/2009/3/layout/HorizontalOrganizationChart"/>
    <dgm:cxn modelId="{4C70088C-7DE5-4402-BC87-DE3B48A4D830}" type="presParOf" srcId="{390CE772-9541-4C15-A6DF-8C85B970DC09}" destId="{2658907C-C26B-4DB6-8694-10E00F7F0CCD}" srcOrd="1" destOrd="0" presId="urn:microsoft.com/office/officeart/2009/3/layout/HorizontalOrganizationChart"/>
    <dgm:cxn modelId="{ADE73D36-8D39-4367-B096-5279507AEAED}" type="presParOf" srcId="{390CE772-9541-4C15-A6DF-8C85B970DC09}" destId="{D053289E-1132-425D-A769-596C6A22A870}" srcOrd="2" destOrd="0" presId="urn:microsoft.com/office/officeart/2009/3/layout/HorizontalOrganizationChart"/>
    <dgm:cxn modelId="{EB21293F-54BE-40DC-BBE9-7D993CA1616E}" type="presParOf" srcId="{DEBE4E67-5E26-4A05-916D-F60778A3CEF4}" destId="{DCCD6C9F-535E-4AC2-AC08-3A2EDD69A555}" srcOrd="2" destOrd="0" presId="urn:microsoft.com/office/officeart/2009/3/layout/HorizontalOrganizationChart"/>
    <dgm:cxn modelId="{F90EB401-8A83-4FE0-92CB-E2B62999F76F}" type="presParOf" srcId="{DEBE4E67-5E26-4A05-916D-F60778A3CEF4}" destId="{3EC961CC-B507-4B23-BE2C-367BDE76F5A4}" srcOrd="3" destOrd="0" presId="urn:microsoft.com/office/officeart/2009/3/layout/HorizontalOrganizationChart"/>
    <dgm:cxn modelId="{963B2840-1BDD-461F-A7C1-C98A11443D2C}" type="presParOf" srcId="{3EC961CC-B507-4B23-BE2C-367BDE76F5A4}" destId="{4CC565D8-E23D-42FF-9C9F-C946D93E0AF6}" srcOrd="0" destOrd="0" presId="urn:microsoft.com/office/officeart/2009/3/layout/HorizontalOrganizationChart"/>
    <dgm:cxn modelId="{29868881-82A8-4069-B230-DE8963E8643C}" type="presParOf" srcId="{4CC565D8-E23D-42FF-9C9F-C946D93E0AF6}" destId="{0782BF98-DE4A-4F7E-BBA5-E7E9013AAFCB}" srcOrd="0" destOrd="0" presId="urn:microsoft.com/office/officeart/2009/3/layout/HorizontalOrganizationChart"/>
    <dgm:cxn modelId="{F71F29AF-079B-4519-A063-56B8326C5B55}" type="presParOf" srcId="{4CC565D8-E23D-42FF-9C9F-C946D93E0AF6}" destId="{FFBEF25E-2BBA-4314-9710-A743FEBB9577}" srcOrd="1" destOrd="0" presId="urn:microsoft.com/office/officeart/2009/3/layout/HorizontalOrganizationChart"/>
    <dgm:cxn modelId="{EB53314F-7658-4A82-95EE-094CCE67D678}" type="presParOf" srcId="{3EC961CC-B507-4B23-BE2C-367BDE76F5A4}" destId="{3BCEB772-F154-4A9D-8445-15D26BFF50BC}" srcOrd="1" destOrd="0" presId="urn:microsoft.com/office/officeart/2009/3/layout/HorizontalOrganizationChart"/>
    <dgm:cxn modelId="{FA1A0006-E9D2-4D6F-975D-587DE7EF2F01}" type="presParOf" srcId="{3EC961CC-B507-4B23-BE2C-367BDE76F5A4}" destId="{221B6481-0484-4CDF-BE01-520756C54575}" srcOrd="2" destOrd="0" presId="urn:microsoft.com/office/officeart/2009/3/layout/HorizontalOrganizationChart"/>
    <dgm:cxn modelId="{6669FDBF-56F1-4455-B9D7-751E30E889FC}" type="presParOf" srcId="{DEBE4E67-5E26-4A05-916D-F60778A3CEF4}" destId="{03365279-C3E9-4F53-886B-6DC00F42BE91}" srcOrd="4" destOrd="0" presId="urn:microsoft.com/office/officeart/2009/3/layout/HorizontalOrganizationChart"/>
    <dgm:cxn modelId="{2DFE099F-D237-4FB7-8EFA-1D9974FC61D3}" type="presParOf" srcId="{DEBE4E67-5E26-4A05-916D-F60778A3CEF4}" destId="{EDADCF32-7D30-4E85-AB4A-C282CCA40AC7}" srcOrd="5" destOrd="0" presId="urn:microsoft.com/office/officeart/2009/3/layout/HorizontalOrganizationChart"/>
    <dgm:cxn modelId="{278901BE-71B5-4D85-925D-D21CA473C88F}" type="presParOf" srcId="{EDADCF32-7D30-4E85-AB4A-C282CCA40AC7}" destId="{6C6BE256-A497-48DB-BC5D-3EC5D8CE0968}" srcOrd="0" destOrd="0" presId="urn:microsoft.com/office/officeart/2009/3/layout/HorizontalOrganizationChart"/>
    <dgm:cxn modelId="{E999268C-23EF-46AA-B39D-7A8D9E3736EF}" type="presParOf" srcId="{6C6BE256-A497-48DB-BC5D-3EC5D8CE0968}" destId="{306248D4-3181-4719-B425-C18EAA352046}" srcOrd="0" destOrd="0" presId="urn:microsoft.com/office/officeart/2009/3/layout/HorizontalOrganizationChart"/>
    <dgm:cxn modelId="{47260D9A-7C4F-4F5D-8933-E4EF5F13F4F4}" type="presParOf" srcId="{6C6BE256-A497-48DB-BC5D-3EC5D8CE0968}" destId="{04A7A290-52DF-429E-AFA2-082E9E523ED3}" srcOrd="1" destOrd="0" presId="urn:microsoft.com/office/officeart/2009/3/layout/HorizontalOrganizationChart"/>
    <dgm:cxn modelId="{2752E710-C35B-40C5-BEA7-64879FF2A08D}" type="presParOf" srcId="{EDADCF32-7D30-4E85-AB4A-C282CCA40AC7}" destId="{3B7107AE-E7E2-487B-9C3C-91A269093304}" srcOrd="1" destOrd="0" presId="urn:microsoft.com/office/officeart/2009/3/layout/HorizontalOrganizationChart"/>
    <dgm:cxn modelId="{77611844-E53C-4900-87B9-166518E437C7}" type="presParOf" srcId="{EDADCF32-7D30-4E85-AB4A-C282CCA40AC7}" destId="{B363D020-E3E4-430D-84BD-DA5C2D21D237}" srcOrd="2" destOrd="0" presId="urn:microsoft.com/office/officeart/2009/3/layout/HorizontalOrganizationChart"/>
    <dgm:cxn modelId="{8FB10AEE-1791-4877-9C63-0453012481C7}" type="presParOf" srcId="{271BBF08-E084-4AEA-8CE1-33B9E05DF308}" destId="{C8283513-8F21-442D-9FBB-AF831F24EE35}" srcOrd="2" destOrd="0" presId="urn:microsoft.com/office/officeart/2009/3/layout/HorizontalOrganizationChart"/>
    <dgm:cxn modelId="{4C66C5AB-D809-484A-B5AF-E95942FBA09D}" type="presParOf" srcId="{727C529B-7402-4761-A626-75A0A2992B93}" destId="{46FFE088-875B-40FD-9C3E-E591BA841A32}" srcOrd="2" destOrd="0" presId="urn:microsoft.com/office/officeart/2009/3/layout/HorizontalOrganizationChart"/>
    <dgm:cxn modelId="{F58C9ABC-DFC1-432C-962C-27BEC2271E44}" type="presParOf" srcId="{46FFE088-875B-40FD-9C3E-E591BA841A32}" destId="{BCF3D7C1-5290-47AE-96A3-C537BB51ABB4}" srcOrd="0" destOrd="0" presId="urn:microsoft.com/office/officeart/2009/3/layout/HorizontalOrganizationChart"/>
    <dgm:cxn modelId="{397731FE-D432-45DC-82C7-9649E5CEF74D}" type="presParOf" srcId="{BCF3D7C1-5290-47AE-96A3-C537BB51ABB4}" destId="{1BC70642-078F-48DB-99A1-16DD085E0B91}" srcOrd="0" destOrd="0" presId="urn:microsoft.com/office/officeart/2009/3/layout/HorizontalOrganizationChart"/>
    <dgm:cxn modelId="{96A33D4B-B838-43FD-B278-E2B998E955DD}" type="presParOf" srcId="{BCF3D7C1-5290-47AE-96A3-C537BB51ABB4}" destId="{0CB1099C-B824-4F02-9E30-42E75CD0569D}" srcOrd="1" destOrd="0" presId="urn:microsoft.com/office/officeart/2009/3/layout/HorizontalOrganizationChart"/>
    <dgm:cxn modelId="{AE809EB0-F4F2-4AF8-869D-88CD4F80C914}" type="presParOf" srcId="{46FFE088-875B-40FD-9C3E-E591BA841A32}" destId="{32D3F64E-C279-4FBE-96C6-895C1F3D0422}" srcOrd="1" destOrd="0" presId="urn:microsoft.com/office/officeart/2009/3/layout/HorizontalOrganizationChart"/>
    <dgm:cxn modelId="{4B2315DB-0B4D-4178-A1B0-ADBEDA90E68A}" type="presParOf" srcId="{46FFE088-875B-40FD-9C3E-E591BA841A32}" destId="{34C69240-F882-4792-A2B1-57DAE10863B2}" srcOrd="2" destOrd="0" presId="urn:microsoft.com/office/officeart/2009/3/layout/HorizontalOrganizationChart"/>
    <dgm:cxn modelId="{6FE3A512-384E-4334-B41A-12A36B76AA4C}" type="presParOf" srcId="{727C529B-7402-4761-A626-75A0A2992B93}" destId="{6671EB69-3F04-4681-B47C-650F1473E20C}" srcOrd="3" destOrd="0" presId="urn:microsoft.com/office/officeart/2009/3/layout/HorizontalOrganizationChart"/>
    <dgm:cxn modelId="{F1E0C0B7-8B0E-42D2-80A6-49F5433FEE99}" type="presParOf" srcId="{6671EB69-3F04-4681-B47C-650F1473E20C}" destId="{FFA71B13-6A08-4533-961E-F3D0B3C0F323}" srcOrd="0" destOrd="0" presId="urn:microsoft.com/office/officeart/2009/3/layout/HorizontalOrganizationChart"/>
    <dgm:cxn modelId="{AD5B17A4-0CA3-413D-91C1-C93660239CE8}" type="presParOf" srcId="{FFA71B13-6A08-4533-961E-F3D0B3C0F323}" destId="{ABBC0E07-3D0D-4162-B0F3-A35A33573593}" srcOrd="0" destOrd="0" presId="urn:microsoft.com/office/officeart/2009/3/layout/HorizontalOrganizationChart"/>
    <dgm:cxn modelId="{E1ECD45C-6C03-4510-BE70-628325929B6E}" type="presParOf" srcId="{FFA71B13-6A08-4533-961E-F3D0B3C0F323}" destId="{AC820F2A-C287-4A6F-971D-85353E3AF16B}" srcOrd="1" destOrd="0" presId="urn:microsoft.com/office/officeart/2009/3/layout/HorizontalOrganizationChart"/>
    <dgm:cxn modelId="{E145F616-10B0-477A-80D7-769AD8620996}" type="presParOf" srcId="{6671EB69-3F04-4681-B47C-650F1473E20C}" destId="{14A165BC-8E7E-4CC3-ADA5-F07A000D4976}" srcOrd="1" destOrd="0" presId="urn:microsoft.com/office/officeart/2009/3/layout/HorizontalOrganizationChart"/>
    <dgm:cxn modelId="{259CF694-6D81-4C62-8804-A27F999534C3}" type="presParOf" srcId="{6671EB69-3F04-4681-B47C-650F1473E20C}" destId="{9C5ED693-8675-44F6-A543-7F855D2DE2E8}" srcOrd="2" destOrd="0" presId="urn:microsoft.com/office/officeart/2009/3/layout/HorizontalOrganizationChart"/>
    <dgm:cxn modelId="{36FB207A-631B-40B8-B6F7-73011E8A64C1}" type="presParOf" srcId="{727C529B-7402-4761-A626-75A0A2992B93}" destId="{B5342DE7-D97C-4D76-B833-F1F916B64A6A}" srcOrd="4" destOrd="0" presId="urn:microsoft.com/office/officeart/2009/3/layout/HorizontalOrganizationChart"/>
    <dgm:cxn modelId="{8B2E99EA-34D7-4484-9951-AFD96CC44A28}" type="presParOf" srcId="{B5342DE7-D97C-4D76-B833-F1F916B64A6A}" destId="{7E30E405-EDFA-4CD8-B869-08EE1D7CED0A}" srcOrd="0" destOrd="0" presId="urn:microsoft.com/office/officeart/2009/3/layout/HorizontalOrganizationChart"/>
    <dgm:cxn modelId="{439E94FB-F65F-43B0-996E-FB7BAFA06C04}" type="presParOf" srcId="{7E30E405-EDFA-4CD8-B869-08EE1D7CED0A}" destId="{18D7A3E1-A1EC-422C-961D-106245248F7E}" srcOrd="0" destOrd="0" presId="urn:microsoft.com/office/officeart/2009/3/layout/HorizontalOrganizationChart"/>
    <dgm:cxn modelId="{B43E6BEA-FA34-4577-BD9B-BCB904234C93}" type="presParOf" srcId="{7E30E405-EDFA-4CD8-B869-08EE1D7CED0A}" destId="{4E4C253D-4FD8-468F-8C16-E88E56AF5439}" srcOrd="1" destOrd="0" presId="urn:microsoft.com/office/officeart/2009/3/layout/HorizontalOrganizationChart"/>
    <dgm:cxn modelId="{F175A654-6F53-4203-85BE-96A6925B5D33}" type="presParOf" srcId="{B5342DE7-D97C-4D76-B833-F1F916B64A6A}" destId="{83452E1D-22DD-4353-8A2E-93074464C5A2}" srcOrd="1" destOrd="0" presId="urn:microsoft.com/office/officeart/2009/3/layout/HorizontalOrganizationChart"/>
    <dgm:cxn modelId="{344EB69B-8696-44C0-80DD-DD3EFADA5C68}" type="presParOf" srcId="{B5342DE7-D97C-4D76-B833-F1F916B64A6A}" destId="{C934F8AF-C854-428F-A935-025A17F090B6}" srcOrd="2" destOrd="0" presId="urn:microsoft.com/office/officeart/2009/3/layout/HorizontalOrganizationChart"/>
    <dgm:cxn modelId="{BE391406-F5E0-423C-B788-BB6F15D4E5CF}" type="presParOf" srcId="{727C529B-7402-4761-A626-75A0A2992B93}" destId="{8BE45C13-719A-425B-BDF5-D46AA1AFD034}" srcOrd="5" destOrd="0" presId="urn:microsoft.com/office/officeart/2009/3/layout/HorizontalOrganizationChart"/>
    <dgm:cxn modelId="{4BEA36C2-B717-402E-8410-A685FABAA8D9}" type="presParOf" srcId="{8BE45C13-719A-425B-BDF5-D46AA1AFD034}" destId="{7FF31BAA-6315-4A47-8265-1E016F173301}" srcOrd="0" destOrd="0" presId="urn:microsoft.com/office/officeart/2009/3/layout/HorizontalOrganizationChart"/>
    <dgm:cxn modelId="{6E3C0F62-1BF4-45CA-8FE3-A688EA072268}" type="presParOf" srcId="{7FF31BAA-6315-4A47-8265-1E016F173301}" destId="{0C0E191B-4E72-4536-B3AC-66646F8C9DE0}" srcOrd="0" destOrd="0" presId="urn:microsoft.com/office/officeart/2009/3/layout/HorizontalOrganizationChart"/>
    <dgm:cxn modelId="{F21D97C3-5D8D-43C4-854F-CA20BFF5423F}" type="presParOf" srcId="{7FF31BAA-6315-4A47-8265-1E016F173301}" destId="{2DEF68CE-07B4-47E3-B5EF-BA7D29A85F1B}" srcOrd="1" destOrd="0" presId="urn:microsoft.com/office/officeart/2009/3/layout/HorizontalOrganizationChart"/>
    <dgm:cxn modelId="{E46C9EF0-9F1B-4F91-BA08-99F7068401C1}" type="presParOf" srcId="{8BE45C13-719A-425B-BDF5-D46AA1AFD034}" destId="{06E73FE6-52F2-4C71-8004-A3037F3143B7}" srcOrd="1" destOrd="0" presId="urn:microsoft.com/office/officeart/2009/3/layout/HorizontalOrganizationChart"/>
    <dgm:cxn modelId="{28182C76-878D-4F31-A013-04AE608DD785}" type="presParOf" srcId="{8BE45C13-719A-425B-BDF5-D46AA1AFD034}" destId="{9698FDC2-A5B8-4824-90C6-2D76984822C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1D32FB-1AF8-4B37-B704-5FD22691E5B2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58ABDA9-CFBB-49CC-8F80-15432C8F1407}">
      <dgm:prSet/>
      <dgm:spPr/>
      <dgm:t>
        <a:bodyPr/>
        <a:lstStyle/>
        <a:p>
          <a:r>
            <a:rPr lang="en-GB"/>
            <a:t>Barney</a:t>
          </a:r>
          <a:endParaRPr lang="en-US"/>
        </a:p>
      </dgm:t>
    </dgm:pt>
    <dgm:pt modelId="{53E3F292-54C7-4BD6-810E-5259D69124B5}" type="parTrans" cxnId="{6A3571E8-9757-4E65-8F93-FFF8B6B05D6B}">
      <dgm:prSet/>
      <dgm:spPr/>
      <dgm:t>
        <a:bodyPr/>
        <a:lstStyle/>
        <a:p>
          <a:endParaRPr lang="en-US"/>
        </a:p>
      </dgm:t>
    </dgm:pt>
    <dgm:pt modelId="{B1D97835-1801-4E46-96CF-FD40D430751F}" type="sibTrans" cxnId="{6A3571E8-9757-4E65-8F93-FFF8B6B05D6B}">
      <dgm:prSet/>
      <dgm:spPr/>
      <dgm:t>
        <a:bodyPr/>
        <a:lstStyle/>
        <a:p>
          <a:endParaRPr lang="en-US"/>
        </a:p>
      </dgm:t>
    </dgm:pt>
    <dgm:pt modelId="{F4755D2C-1A60-4F79-805B-2C842666B5C0}">
      <dgm:prSet/>
      <dgm:spPr/>
      <dgm:t>
        <a:bodyPr/>
        <a:lstStyle/>
        <a:p>
          <a:r>
            <a:rPr lang="en-GB" dirty="0"/>
            <a:t>aka Barnabas</a:t>
          </a:r>
          <a:endParaRPr lang="en-US" dirty="0"/>
        </a:p>
      </dgm:t>
    </dgm:pt>
    <dgm:pt modelId="{F59A84F0-3B32-44CD-8B4F-2F15F10AA07B}" type="parTrans" cxnId="{82AB4C8D-6933-4ED5-ADC1-EFF82A1C2F7C}">
      <dgm:prSet/>
      <dgm:spPr/>
      <dgm:t>
        <a:bodyPr/>
        <a:lstStyle/>
        <a:p>
          <a:endParaRPr lang="en-US"/>
        </a:p>
      </dgm:t>
    </dgm:pt>
    <dgm:pt modelId="{37765DC2-5C6E-473B-8886-3C8BDF0808CD}" type="sibTrans" cxnId="{82AB4C8D-6933-4ED5-ADC1-EFF82A1C2F7C}">
      <dgm:prSet/>
      <dgm:spPr/>
      <dgm:t>
        <a:bodyPr/>
        <a:lstStyle/>
        <a:p>
          <a:endParaRPr lang="en-US"/>
        </a:p>
      </dgm:t>
    </dgm:pt>
    <dgm:pt modelId="{B82AA9A0-27E8-4BC3-9FE4-23397A25D1A7}">
      <dgm:prSet/>
      <dgm:spPr/>
      <dgm:t>
        <a:bodyPr/>
        <a:lstStyle/>
        <a:p>
          <a:r>
            <a:rPr lang="en-GB" dirty="0"/>
            <a:t>aka Barry</a:t>
          </a:r>
          <a:endParaRPr lang="en-US" dirty="0"/>
        </a:p>
      </dgm:t>
    </dgm:pt>
    <dgm:pt modelId="{0B89ECEC-9FDF-4475-A068-8BE2839A4388}" type="parTrans" cxnId="{E3964463-A3EF-4610-A0AB-9DC85459C09C}">
      <dgm:prSet/>
      <dgm:spPr/>
      <dgm:t>
        <a:bodyPr/>
        <a:lstStyle/>
        <a:p>
          <a:endParaRPr lang="en-US"/>
        </a:p>
      </dgm:t>
    </dgm:pt>
    <dgm:pt modelId="{FA06462C-2129-4B85-978F-38EFBF2B0536}" type="sibTrans" cxnId="{E3964463-A3EF-4610-A0AB-9DC85459C09C}">
      <dgm:prSet/>
      <dgm:spPr/>
      <dgm:t>
        <a:bodyPr/>
        <a:lstStyle/>
        <a:p>
          <a:endParaRPr lang="en-US"/>
        </a:p>
      </dgm:t>
    </dgm:pt>
    <dgm:pt modelId="{7865C132-BF4A-460D-95AF-6DB6CA3291C6}">
      <dgm:prSet/>
      <dgm:spPr/>
      <dgm:t>
        <a:bodyPr/>
        <a:lstStyle/>
        <a:p>
          <a:r>
            <a:rPr lang="en-GB" dirty="0"/>
            <a:t>aka Bonnie</a:t>
          </a:r>
          <a:endParaRPr lang="en-US" dirty="0"/>
        </a:p>
      </dgm:t>
    </dgm:pt>
    <dgm:pt modelId="{D2956351-790A-4970-A548-6BFA02F431AF}" type="parTrans" cxnId="{23844582-13A4-4565-BDB1-12CDA3E46D86}">
      <dgm:prSet/>
      <dgm:spPr/>
      <dgm:t>
        <a:bodyPr/>
        <a:lstStyle/>
        <a:p>
          <a:endParaRPr lang="en-US"/>
        </a:p>
      </dgm:t>
    </dgm:pt>
    <dgm:pt modelId="{902C8762-4EDB-4BA0-A553-75994B3EF529}" type="sibTrans" cxnId="{23844582-13A4-4565-BDB1-12CDA3E46D86}">
      <dgm:prSet/>
      <dgm:spPr/>
      <dgm:t>
        <a:bodyPr/>
        <a:lstStyle/>
        <a:p>
          <a:endParaRPr lang="en-US"/>
        </a:p>
      </dgm:t>
    </dgm:pt>
    <dgm:pt modelId="{493DDC25-8677-4D40-AADA-A19C56F096C7}">
      <dgm:prSet/>
      <dgm:spPr/>
      <dgm:t>
        <a:bodyPr/>
        <a:lstStyle/>
        <a:p>
          <a:r>
            <a:rPr lang="en-GB" dirty="0"/>
            <a:t>aka Bernie</a:t>
          </a:r>
          <a:endParaRPr lang="en-US" dirty="0"/>
        </a:p>
      </dgm:t>
    </dgm:pt>
    <dgm:pt modelId="{DE512DDB-8BB6-4F22-81B6-7E9D2E01C17A}" type="parTrans" cxnId="{F9852359-53C3-4791-9914-58FF699F75D6}">
      <dgm:prSet/>
      <dgm:spPr/>
      <dgm:t>
        <a:bodyPr/>
        <a:lstStyle/>
        <a:p>
          <a:endParaRPr lang="en-US"/>
        </a:p>
      </dgm:t>
    </dgm:pt>
    <dgm:pt modelId="{09CED13B-C0C8-495A-A1C2-C4C01541B211}" type="sibTrans" cxnId="{F9852359-53C3-4791-9914-58FF699F75D6}">
      <dgm:prSet/>
      <dgm:spPr/>
      <dgm:t>
        <a:bodyPr/>
        <a:lstStyle/>
        <a:p>
          <a:endParaRPr lang="en-US"/>
        </a:p>
      </dgm:t>
    </dgm:pt>
    <dgm:pt modelId="{E074248D-261D-43EA-8DAF-D47C5BF289AD}">
      <dgm:prSet/>
      <dgm:spPr/>
      <dgm:t>
        <a:bodyPr/>
        <a:lstStyle/>
        <a:p>
          <a:r>
            <a:rPr lang="en-GB" dirty="0"/>
            <a:t>aka Honey</a:t>
          </a:r>
          <a:endParaRPr lang="en-US" dirty="0"/>
        </a:p>
      </dgm:t>
    </dgm:pt>
    <dgm:pt modelId="{8B9D0D70-6759-4470-AE52-36679663A1BE}" type="parTrans" cxnId="{EE22B605-2E2F-436B-8955-9CE691C65D85}">
      <dgm:prSet/>
      <dgm:spPr/>
      <dgm:t>
        <a:bodyPr/>
        <a:lstStyle/>
        <a:p>
          <a:endParaRPr lang="en-US"/>
        </a:p>
      </dgm:t>
    </dgm:pt>
    <dgm:pt modelId="{9334A90B-48C7-4DA0-87D5-F3419FE74B48}" type="sibTrans" cxnId="{EE22B605-2E2F-436B-8955-9CE691C65D85}">
      <dgm:prSet/>
      <dgm:spPr/>
      <dgm:t>
        <a:bodyPr/>
        <a:lstStyle/>
        <a:p>
          <a:endParaRPr lang="en-US"/>
        </a:p>
      </dgm:t>
    </dgm:pt>
    <dgm:pt modelId="{94F30E62-D3EF-4945-BEB8-FA20D6A0780A}" type="pres">
      <dgm:prSet presAssocID="{641D32FB-1AF8-4B37-B704-5FD22691E5B2}" presName="vert0" presStyleCnt="0">
        <dgm:presLayoutVars>
          <dgm:dir/>
          <dgm:animOne val="branch"/>
          <dgm:animLvl val="lvl"/>
        </dgm:presLayoutVars>
      </dgm:prSet>
      <dgm:spPr/>
    </dgm:pt>
    <dgm:pt modelId="{BDC442BF-5EF0-4F4A-AD95-4C16A98919F7}" type="pres">
      <dgm:prSet presAssocID="{E58ABDA9-CFBB-49CC-8F80-15432C8F1407}" presName="thickLine" presStyleLbl="alignNode1" presStyleIdx="0" presStyleCnt="6"/>
      <dgm:spPr/>
    </dgm:pt>
    <dgm:pt modelId="{2259F1AE-32C2-4659-B9AC-6349ACB3B1D1}" type="pres">
      <dgm:prSet presAssocID="{E58ABDA9-CFBB-49CC-8F80-15432C8F1407}" presName="horz1" presStyleCnt="0"/>
      <dgm:spPr/>
    </dgm:pt>
    <dgm:pt modelId="{C1BF7F9A-F047-4A51-B3D4-CA21D84B7440}" type="pres">
      <dgm:prSet presAssocID="{E58ABDA9-CFBB-49CC-8F80-15432C8F1407}" presName="tx1" presStyleLbl="revTx" presStyleIdx="0" presStyleCnt="6"/>
      <dgm:spPr/>
    </dgm:pt>
    <dgm:pt modelId="{6ADF6B46-D8D1-467C-ACD8-09B9E467FF8A}" type="pres">
      <dgm:prSet presAssocID="{E58ABDA9-CFBB-49CC-8F80-15432C8F1407}" presName="vert1" presStyleCnt="0"/>
      <dgm:spPr/>
    </dgm:pt>
    <dgm:pt modelId="{178B28A4-782E-4329-ABA9-74A393376897}" type="pres">
      <dgm:prSet presAssocID="{F4755D2C-1A60-4F79-805B-2C842666B5C0}" presName="thickLine" presStyleLbl="alignNode1" presStyleIdx="1" presStyleCnt="6"/>
      <dgm:spPr/>
    </dgm:pt>
    <dgm:pt modelId="{FD94C539-2728-4505-91CE-9A1640453CBF}" type="pres">
      <dgm:prSet presAssocID="{F4755D2C-1A60-4F79-805B-2C842666B5C0}" presName="horz1" presStyleCnt="0"/>
      <dgm:spPr/>
    </dgm:pt>
    <dgm:pt modelId="{7672738A-3578-421B-AE15-C2570685DFD4}" type="pres">
      <dgm:prSet presAssocID="{F4755D2C-1A60-4F79-805B-2C842666B5C0}" presName="tx1" presStyleLbl="revTx" presStyleIdx="1" presStyleCnt="6"/>
      <dgm:spPr/>
    </dgm:pt>
    <dgm:pt modelId="{5FA0990F-3723-403D-93A5-4FBFF898B419}" type="pres">
      <dgm:prSet presAssocID="{F4755D2C-1A60-4F79-805B-2C842666B5C0}" presName="vert1" presStyleCnt="0"/>
      <dgm:spPr/>
    </dgm:pt>
    <dgm:pt modelId="{9385AA84-AE80-4447-8AA8-3D3E5F53CC60}" type="pres">
      <dgm:prSet presAssocID="{B82AA9A0-27E8-4BC3-9FE4-23397A25D1A7}" presName="thickLine" presStyleLbl="alignNode1" presStyleIdx="2" presStyleCnt="6"/>
      <dgm:spPr/>
    </dgm:pt>
    <dgm:pt modelId="{C7F6A264-D631-4AEA-BECB-686296611AB3}" type="pres">
      <dgm:prSet presAssocID="{B82AA9A0-27E8-4BC3-9FE4-23397A25D1A7}" presName="horz1" presStyleCnt="0"/>
      <dgm:spPr/>
    </dgm:pt>
    <dgm:pt modelId="{AC475E17-7776-4DDF-BA6B-236FF614182A}" type="pres">
      <dgm:prSet presAssocID="{B82AA9A0-27E8-4BC3-9FE4-23397A25D1A7}" presName="tx1" presStyleLbl="revTx" presStyleIdx="2" presStyleCnt="6"/>
      <dgm:spPr/>
    </dgm:pt>
    <dgm:pt modelId="{A003D73C-7093-4E57-8535-474BC0CBADA4}" type="pres">
      <dgm:prSet presAssocID="{B82AA9A0-27E8-4BC3-9FE4-23397A25D1A7}" presName="vert1" presStyleCnt="0"/>
      <dgm:spPr/>
    </dgm:pt>
    <dgm:pt modelId="{DBDE23E0-4C69-4435-A7DD-79A619F04AC9}" type="pres">
      <dgm:prSet presAssocID="{7865C132-BF4A-460D-95AF-6DB6CA3291C6}" presName="thickLine" presStyleLbl="alignNode1" presStyleIdx="3" presStyleCnt="6"/>
      <dgm:spPr/>
    </dgm:pt>
    <dgm:pt modelId="{B65A3F60-69CF-4AC2-A80C-A22416A327D0}" type="pres">
      <dgm:prSet presAssocID="{7865C132-BF4A-460D-95AF-6DB6CA3291C6}" presName="horz1" presStyleCnt="0"/>
      <dgm:spPr/>
    </dgm:pt>
    <dgm:pt modelId="{4CBEA43A-DA64-4407-AF04-B8CF82BB2C29}" type="pres">
      <dgm:prSet presAssocID="{7865C132-BF4A-460D-95AF-6DB6CA3291C6}" presName="tx1" presStyleLbl="revTx" presStyleIdx="3" presStyleCnt="6"/>
      <dgm:spPr/>
    </dgm:pt>
    <dgm:pt modelId="{FE57972E-6440-4CBD-ADC3-BE8913517914}" type="pres">
      <dgm:prSet presAssocID="{7865C132-BF4A-460D-95AF-6DB6CA3291C6}" presName="vert1" presStyleCnt="0"/>
      <dgm:spPr/>
    </dgm:pt>
    <dgm:pt modelId="{4CA9001C-FCB0-4309-B5CB-BB8260145F8D}" type="pres">
      <dgm:prSet presAssocID="{493DDC25-8677-4D40-AADA-A19C56F096C7}" presName="thickLine" presStyleLbl="alignNode1" presStyleIdx="4" presStyleCnt="6"/>
      <dgm:spPr/>
    </dgm:pt>
    <dgm:pt modelId="{B9A1A2AB-15B6-4CBE-93EA-D8E9E82A8C05}" type="pres">
      <dgm:prSet presAssocID="{493DDC25-8677-4D40-AADA-A19C56F096C7}" presName="horz1" presStyleCnt="0"/>
      <dgm:spPr/>
    </dgm:pt>
    <dgm:pt modelId="{EC9A6744-5E4B-4F7C-885D-EC5AFF950F26}" type="pres">
      <dgm:prSet presAssocID="{493DDC25-8677-4D40-AADA-A19C56F096C7}" presName="tx1" presStyleLbl="revTx" presStyleIdx="4" presStyleCnt="6"/>
      <dgm:spPr/>
    </dgm:pt>
    <dgm:pt modelId="{FC537173-BBBC-4844-B4D9-8A24769AA409}" type="pres">
      <dgm:prSet presAssocID="{493DDC25-8677-4D40-AADA-A19C56F096C7}" presName="vert1" presStyleCnt="0"/>
      <dgm:spPr/>
    </dgm:pt>
    <dgm:pt modelId="{FD01A64C-0328-439E-A127-BF8165E56825}" type="pres">
      <dgm:prSet presAssocID="{E074248D-261D-43EA-8DAF-D47C5BF289AD}" presName="thickLine" presStyleLbl="alignNode1" presStyleIdx="5" presStyleCnt="6"/>
      <dgm:spPr/>
    </dgm:pt>
    <dgm:pt modelId="{0E8A2629-53AB-4E0B-B47C-323FE542C77D}" type="pres">
      <dgm:prSet presAssocID="{E074248D-261D-43EA-8DAF-D47C5BF289AD}" presName="horz1" presStyleCnt="0"/>
      <dgm:spPr/>
    </dgm:pt>
    <dgm:pt modelId="{76F35967-242A-4055-A5BA-69E029C4D5AA}" type="pres">
      <dgm:prSet presAssocID="{E074248D-261D-43EA-8DAF-D47C5BF289AD}" presName="tx1" presStyleLbl="revTx" presStyleIdx="5" presStyleCnt="6"/>
      <dgm:spPr/>
    </dgm:pt>
    <dgm:pt modelId="{7D64F66D-7127-4729-A6DE-637CD91FAF6C}" type="pres">
      <dgm:prSet presAssocID="{E074248D-261D-43EA-8DAF-D47C5BF289AD}" presName="vert1" presStyleCnt="0"/>
      <dgm:spPr/>
    </dgm:pt>
  </dgm:ptLst>
  <dgm:cxnLst>
    <dgm:cxn modelId="{EE22B605-2E2F-436B-8955-9CE691C65D85}" srcId="{641D32FB-1AF8-4B37-B704-5FD22691E5B2}" destId="{E074248D-261D-43EA-8DAF-D47C5BF289AD}" srcOrd="5" destOrd="0" parTransId="{8B9D0D70-6759-4470-AE52-36679663A1BE}" sibTransId="{9334A90B-48C7-4DA0-87D5-F3419FE74B48}"/>
    <dgm:cxn modelId="{F829D32D-1D7C-4C7B-8DC5-8B2A61E297FA}" type="presOf" srcId="{493DDC25-8677-4D40-AADA-A19C56F096C7}" destId="{EC9A6744-5E4B-4F7C-885D-EC5AFF950F26}" srcOrd="0" destOrd="0" presId="urn:microsoft.com/office/officeart/2008/layout/LinedList"/>
    <dgm:cxn modelId="{6B5EFD3E-8E8C-4CE2-B34F-F2FB129CD569}" type="presOf" srcId="{E074248D-261D-43EA-8DAF-D47C5BF289AD}" destId="{76F35967-242A-4055-A5BA-69E029C4D5AA}" srcOrd="0" destOrd="0" presId="urn:microsoft.com/office/officeart/2008/layout/LinedList"/>
    <dgm:cxn modelId="{67F8A75B-0612-48C5-9B87-4DD953E86E55}" type="presOf" srcId="{E58ABDA9-CFBB-49CC-8F80-15432C8F1407}" destId="{C1BF7F9A-F047-4A51-B3D4-CA21D84B7440}" srcOrd="0" destOrd="0" presId="urn:microsoft.com/office/officeart/2008/layout/LinedList"/>
    <dgm:cxn modelId="{E3964463-A3EF-4610-A0AB-9DC85459C09C}" srcId="{641D32FB-1AF8-4B37-B704-5FD22691E5B2}" destId="{B82AA9A0-27E8-4BC3-9FE4-23397A25D1A7}" srcOrd="2" destOrd="0" parTransId="{0B89ECEC-9FDF-4475-A068-8BE2839A4388}" sibTransId="{FA06462C-2129-4B85-978F-38EFBF2B0536}"/>
    <dgm:cxn modelId="{D69FBC6E-5AA0-4C3B-B866-52DCD44C2D55}" type="presOf" srcId="{F4755D2C-1A60-4F79-805B-2C842666B5C0}" destId="{7672738A-3578-421B-AE15-C2570685DFD4}" srcOrd="0" destOrd="0" presId="urn:microsoft.com/office/officeart/2008/layout/LinedList"/>
    <dgm:cxn modelId="{F9852359-53C3-4791-9914-58FF699F75D6}" srcId="{641D32FB-1AF8-4B37-B704-5FD22691E5B2}" destId="{493DDC25-8677-4D40-AADA-A19C56F096C7}" srcOrd="4" destOrd="0" parTransId="{DE512DDB-8BB6-4F22-81B6-7E9D2E01C17A}" sibTransId="{09CED13B-C0C8-495A-A1C2-C4C01541B211}"/>
    <dgm:cxn modelId="{23844582-13A4-4565-BDB1-12CDA3E46D86}" srcId="{641D32FB-1AF8-4B37-B704-5FD22691E5B2}" destId="{7865C132-BF4A-460D-95AF-6DB6CA3291C6}" srcOrd="3" destOrd="0" parTransId="{D2956351-790A-4970-A548-6BFA02F431AF}" sibTransId="{902C8762-4EDB-4BA0-A553-75994B3EF529}"/>
    <dgm:cxn modelId="{82AB4C8D-6933-4ED5-ADC1-EFF82A1C2F7C}" srcId="{641D32FB-1AF8-4B37-B704-5FD22691E5B2}" destId="{F4755D2C-1A60-4F79-805B-2C842666B5C0}" srcOrd="1" destOrd="0" parTransId="{F59A84F0-3B32-44CD-8B4F-2F15F10AA07B}" sibTransId="{37765DC2-5C6E-473B-8886-3C8BDF0808CD}"/>
    <dgm:cxn modelId="{C799C995-D6E8-4802-A97C-2B7B46710332}" type="presOf" srcId="{7865C132-BF4A-460D-95AF-6DB6CA3291C6}" destId="{4CBEA43A-DA64-4407-AF04-B8CF82BB2C29}" srcOrd="0" destOrd="0" presId="urn:microsoft.com/office/officeart/2008/layout/LinedList"/>
    <dgm:cxn modelId="{A43C20BD-D758-4303-A7EB-49512DB6D301}" type="presOf" srcId="{B82AA9A0-27E8-4BC3-9FE4-23397A25D1A7}" destId="{AC475E17-7776-4DDF-BA6B-236FF614182A}" srcOrd="0" destOrd="0" presId="urn:microsoft.com/office/officeart/2008/layout/LinedList"/>
    <dgm:cxn modelId="{6A3571E8-9757-4E65-8F93-FFF8B6B05D6B}" srcId="{641D32FB-1AF8-4B37-B704-5FD22691E5B2}" destId="{E58ABDA9-CFBB-49CC-8F80-15432C8F1407}" srcOrd="0" destOrd="0" parTransId="{53E3F292-54C7-4BD6-810E-5259D69124B5}" sibTransId="{B1D97835-1801-4E46-96CF-FD40D430751F}"/>
    <dgm:cxn modelId="{012C31FA-D47B-49F4-84B4-EBE907D38D12}" type="presOf" srcId="{641D32FB-1AF8-4B37-B704-5FD22691E5B2}" destId="{94F30E62-D3EF-4945-BEB8-FA20D6A0780A}" srcOrd="0" destOrd="0" presId="urn:microsoft.com/office/officeart/2008/layout/LinedList"/>
    <dgm:cxn modelId="{33E43CD2-E507-4B46-9D38-5F0693E405AC}" type="presParOf" srcId="{94F30E62-D3EF-4945-BEB8-FA20D6A0780A}" destId="{BDC442BF-5EF0-4F4A-AD95-4C16A98919F7}" srcOrd="0" destOrd="0" presId="urn:microsoft.com/office/officeart/2008/layout/LinedList"/>
    <dgm:cxn modelId="{1204F842-8E2D-4C98-A2A2-7596952CAF00}" type="presParOf" srcId="{94F30E62-D3EF-4945-BEB8-FA20D6A0780A}" destId="{2259F1AE-32C2-4659-B9AC-6349ACB3B1D1}" srcOrd="1" destOrd="0" presId="urn:microsoft.com/office/officeart/2008/layout/LinedList"/>
    <dgm:cxn modelId="{7703EAE6-B80A-4311-95BB-D27F2836FC99}" type="presParOf" srcId="{2259F1AE-32C2-4659-B9AC-6349ACB3B1D1}" destId="{C1BF7F9A-F047-4A51-B3D4-CA21D84B7440}" srcOrd="0" destOrd="0" presId="urn:microsoft.com/office/officeart/2008/layout/LinedList"/>
    <dgm:cxn modelId="{C40058EA-D75E-4DFD-8949-97701C833C97}" type="presParOf" srcId="{2259F1AE-32C2-4659-B9AC-6349ACB3B1D1}" destId="{6ADF6B46-D8D1-467C-ACD8-09B9E467FF8A}" srcOrd="1" destOrd="0" presId="urn:microsoft.com/office/officeart/2008/layout/LinedList"/>
    <dgm:cxn modelId="{8297F8F6-CB15-4359-9D97-F93914E5A64B}" type="presParOf" srcId="{94F30E62-D3EF-4945-BEB8-FA20D6A0780A}" destId="{178B28A4-782E-4329-ABA9-74A393376897}" srcOrd="2" destOrd="0" presId="urn:microsoft.com/office/officeart/2008/layout/LinedList"/>
    <dgm:cxn modelId="{8395E652-5FFA-4D36-841C-52EA406A74B7}" type="presParOf" srcId="{94F30E62-D3EF-4945-BEB8-FA20D6A0780A}" destId="{FD94C539-2728-4505-91CE-9A1640453CBF}" srcOrd="3" destOrd="0" presId="urn:microsoft.com/office/officeart/2008/layout/LinedList"/>
    <dgm:cxn modelId="{8254C043-84EA-47C0-939D-DF3438754791}" type="presParOf" srcId="{FD94C539-2728-4505-91CE-9A1640453CBF}" destId="{7672738A-3578-421B-AE15-C2570685DFD4}" srcOrd="0" destOrd="0" presId="urn:microsoft.com/office/officeart/2008/layout/LinedList"/>
    <dgm:cxn modelId="{968A896E-FDF6-4CE8-96ED-986CE6A99A0C}" type="presParOf" srcId="{FD94C539-2728-4505-91CE-9A1640453CBF}" destId="{5FA0990F-3723-403D-93A5-4FBFF898B419}" srcOrd="1" destOrd="0" presId="urn:microsoft.com/office/officeart/2008/layout/LinedList"/>
    <dgm:cxn modelId="{187F7D31-83B6-4BEC-8FA7-61554ADFC9D3}" type="presParOf" srcId="{94F30E62-D3EF-4945-BEB8-FA20D6A0780A}" destId="{9385AA84-AE80-4447-8AA8-3D3E5F53CC60}" srcOrd="4" destOrd="0" presId="urn:microsoft.com/office/officeart/2008/layout/LinedList"/>
    <dgm:cxn modelId="{65F76AEB-C306-4134-ADDB-1871912D826F}" type="presParOf" srcId="{94F30E62-D3EF-4945-BEB8-FA20D6A0780A}" destId="{C7F6A264-D631-4AEA-BECB-686296611AB3}" srcOrd="5" destOrd="0" presId="urn:microsoft.com/office/officeart/2008/layout/LinedList"/>
    <dgm:cxn modelId="{9E1443AA-59CD-496F-B33A-E90AA23F306A}" type="presParOf" srcId="{C7F6A264-D631-4AEA-BECB-686296611AB3}" destId="{AC475E17-7776-4DDF-BA6B-236FF614182A}" srcOrd="0" destOrd="0" presId="urn:microsoft.com/office/officeart/2008/layout/LinedList"/>
    <dgm:cxn modelId="{6E14EF85-E373-47B9-AF03-BCBBE9AC27C0}" type="presParOf" srcId="{C7F6A264-D631-4AEA-BECB-686296611AB3}" destId="{A003D73C-7093-4E57-8535-474BC0CBADA4}" srcOrd="1" destOrd="0" presId="urn:microsoft.com/office/officeart/2008/layout/LinedList"/>
    <dgm:cxn modelId="{BD288DD2-176A-4514-A71E-CBCE75632E36}" type="presParOf" srcId="{94F30E62-D3EF-4945-BEB8-FA20D6A0780A}" destId="{DBDE23E0-4C69-4435-A7DD-79A619F04AC9}" srcOrd="6" destOrd="0" presId="urn:microsoft.com/office/officeart/2008/layout/LinedList"/>
    <dgm:cxn modelId="{58518B67-F88A-47D2-A345-25526E17BC9D}" type="presParOf" srcId="{94F30E62-D3EF-4945-BEB8-FA20D6A0780A}" destId="{B65A3F60-69CF-4AC2-A80C-A22416A327D0}" srcOrd="7" destOrd="0" presId="urn:microsoft.com/office/officeart/2008/layout/LinedList"/>
    <dgm:cxn modelId="{86F00561-E02D-446E-93C4-1A654EBC65A8}" type="presParOf" srcId="{B65A3F60-69CF-4AC2-A80C-A22416A327D0}" destId="{4CBEA43A-DA64-4407-AF04-B8CF82BB2C29}" srcOrd="0" destOrd="0" presId="urn:microsoft.com/office/officeart/2008/layout/LinedList"/>
    <dgm:cxn modelId="{D0AAE8A9-E073-414C-A9BC-D83829D3B43F}" type="presParOf" srcId="{B65A3F60-69CF-4AC2-A80C-A22416A327D0}" destId="{FE57972E-6440-4CBD-ADC3-BE8913517914}" srcOrd="1" destOrd="0" presId="urn:microsoft.com/office/officeart/2008/layout/LinedList"/>
    <dgm:cxn modelId="{B942079B-06E4-4BE3-BB13-02C8C00595AC}" type="presParOf" srcId="{94F30E62-D3EF-4945-BEB8-FA20D6A0780A}" destId="{4CA9001C-FCB0-4309-B5CB-BB8260145F8D}" srcOrd="8" destOrd="0" presId="urn:microsoft.com/office/officeart/2008/layout/LinedList"/>
    <dgm:cxn modelId="{D3C19961-B02C-4E24-9FC0-E3FBC8B5F612}" type="presParOf" srcId="{94F30E62-D3EF-4945-BEB8-FA20D6A0780A}" destId="{B9A1A2AB-15B6-4CBE-93EA-D8E9E82A8C05}" srcOrd="9" destOrd="0" presId="urn:microsoft.com/office/officeart/2008/layout/LinedList"/>
    <dgm:cxn modelId="{ECACA073-CB11-48F5-A003-1AEC820282BB}" type="presParOf" srcId="{B9A1A2AB-15B6-4CBE-93EA-D8E9E82A8C05}" destId="{EC9A6744-5E4B-4F7C-885D-EC5AFF950F26}" srcOrd="0" destOrd="0" presId="urn:microsoft.com/office/officeart/2008/layout/LinedList"/>
    <dgm:cxn modelId="{CD7664A0-BB14-427E-B39F-540211E3FE7E}" type="presParOf" srcId="{B9A1A2AB-15B6-4CBE-93EA-D8E9E82A8C05}" destId="{FC537173-BBBC-4844-B4D9-8A24769AA409}" srcOrd="1" destOrd="0" presId="urn:microsoft.com/office/officeart/2008/layout/LinedList"/>
    <dgm:cxn modelId="{886252C8-53DA-4DD3-9E51-CE2658169B20}" type="presParOf" srcId="{94F30E62-D3EF-4945-BEB8-FA20D6A0780A}" destId="{FD01A64C-0328-439E-A127-BF8165E56825}" srcOrd="10" destOrd="0" presId="urn:microsoft.com/office/officeart/2008/layout/LinedList"/>
    <dgm:cxn modelId="{2C14D5C6-3067-49CA-AE6E-680EA31E98F1}" type="presParOf" srcId="{94F30E62-D3EF-4945-BEB8-FA20D6A0780A}" destId="{0E8A2629-53AB-4E0B-B47C-323FE542C77D}" srcOrd="11" destOrd="0" presId="urn:microsoft.com/office/officeart/2008/layout/LinedList"/>
    <dgm:cxn modelId="{2FA896FD-74EB-49EB-86F3-017D935D9892}" type="presParOf" srcId="{0E8A2629-53AB-4E0B-B47C-323FE542C77D}" destId="{76F35967-242A-4055-A5BA-69E029C4D5AA}" srcOrd="0" destOrd="0" presId="urn:microsoft.com/office/officeart/2008/layout/LinedList"/>
    <dgm:cxn modelId="{F6C13B9E-1D8F-464A-9819-93F7E6E53500}" type="presParOf" srcId="{0E8A2629-53AB-4E0B-B47C-323FE542C77D}" destId="{7D64F66D-7127-4729-A6DE-637CD91FAF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65279-C3E9-4F53-886B-6DC00F42BE91}">
      <dsp:nvSpPr>
        <dsp:cNvPr id="0" name=""/>
        <dsp:cNvSpPr/>
      </dsp:nvSpPr>
      <dsp:spPr>
        <a:xfrm>
          <a:off x="5721427" y="1349790"/>
          <a:ext cx="463179" cy="995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1589" y="0"/>
              </a:lnTo>
              <a:lnTo>
                <a:pt x="231589" y="995835"/>
              </a:lnTo>
              <a:lnTo>
                <a:pt x="463179" y="99583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D6C9F-535E-4AC2-AC08-3A2EDD69A555}">
      <dsp:nvSpPr>
        <dsp:cNvPr id="0" name=""/>
        <dsp:cNvSpPr/>
      </dsp:nvSpPr>
      <dsp:spPr>
        <a:xfrm>
          <a:off x="5721427" y="1304070"/>
          <a:ext cx="463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179" y="4572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1F334-0A00-49B5-B078-E7ECED1FB5AF}">
      <dsp:nvSpPr>
        <dsp:cNvPr id="0" name=""/>
        <dsp:cNvSpPr/>
      </dsp:nvSpPr>
      <dsp:spPr>
        <a:xfrm>
          <a:off x="5721427" y="353954"/>
          <a:ext cx="463179" cy="995835"/>
        </a:xfrm>
        <a:custGeom>
          <a:avLst/>
          <a:gdLst/>
          <a:ahLst/>
          <a:cxnLst/>
          <a:rect l="0" t="0" r="0" b="0"/>
          <a:pathLst>
            <a:path>
              <a:moveTo>
                <a:pt x="0" y="995835"/>
              </a:moveTo>
              <a:lnTo>
                <a:pt x="231589" y="995835"/>
              </a:lnTo>
              <a:lnTo>
                <a:pt x="231589" y="0"/>
              </a:lnTo>
              <a:lnTo>
                <a:pt x="463179" y="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2A1B2-3793-4CCB-8ECB-93E689A476FC}">
      <dsp:nvSpPr>
        <dsp:cNvPr id="0" name=""/>
        <dsp:cNvSpPr/>
      </dsp:nvSpPr>
      <dsp:spPr>
        <a:xfrm>
          <a:off x="385599" y="779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Splink a brief history</a:t>
          </a:r>
          <a:endParaRPr lang="en-US" sz="3000" kern="1200" dirty="0"/>
        </a:p>
      </dsp:txBody>
      <dsp:txXfrm>
        <a:off x="385599" y="779"/>
        <a:ext cx="5335827" cy="706348"/>
      </dsp:txXfrm>
    </dsp:sp>
    <dsp:sp modelId="{D4851803-B456-4C58-BB69-7F105C9D439F}">
      <dsp:nvSpPr>
        <dsp:cNvPr id="0" name=""/>
        <dsp:cNvSpPr/>
      </dsp:nvSpPr>
      <dsp:spPr>
        <a:xfrm>
          <a:off x="385599" y="996615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Approaches to matching</a:t>
          </a:r>
          <a:endParaRPr lang="en-US" sz="3000" kern="1200"/>
        </a:p>
      </dsp:txBody>
      <dsp:txXfrm>
        <a:off x="385599" y="996615"/>
        <a:ext cx="5335827" cy="706348"/>
      </dsp:txXfrm>
    </dsp:sp>
    <dsp:sp modelId="{B336AF96-040C-4104-B851-DC3353991F34}">
      <dsp:nvSpPr>
        <dsp:cNvPr id="0" name=""/>
        <dsp:cNvSpPr/>
      </dsp:nvSpPr>
      <dsp:spPr>
        <a:xfrm>
          <a:off x="6184606" y="779"/>
          <a:ext cx="2315897" cy="7063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Deterministic</a:t>
          </a:r>
          <a:endParaRPr lang="en-US" sz="3000" kern="1200"/>
        </a:p>
      </dsp:txBody>
      <dsp:txXfrm>
        <a:off x="6184606" y="779"/>
        <a:ext cx="2315897" cy="706348"/>
      </dsp:txXfrm>
    </dsp:sp>
    <dsp:sp modelId="{0782BF98-DE4A-4F7E-BBA5-E7E9013AAFCB}">
      <dsp:nvSpPr>
        <dsp:cNvPr id="0" name=""/>
        <dsp:cNvSpPr/>
      </dsp:nvSpPr>
      <dsp:spPr>
        <a:xfrm>
          <a:off x="6184606" y="996615"/>
          <a:ext cx="2315897" cy="7063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Fuzzy</a:t>
          </a:r>
          <a:endParaRPr lang="en-US" sz="3000" kern="1200"/>
        </a:p>
      </dsp:txBody>
      <dsp:txXfrm>
        <a:off x="6184606" y="996615"/>
        <a:ext cx="2315897" cy="706348"/>
      </dsp:txXfrm>
    </dsp:sp>
    <dsp:sp modelId="{306248D4-3181-4719-B425-C18EAA352046}">
      <dsp:nvSpPr>
        <dsp:cNvPr id="0" name=""/>
        <dsp:cNvSpPr/>
      </dsp:nvSpPr>
      <dsp:spPr>
        <a:xfrm>
          <a:off x="6184606" y="1992451"/>
          <a:ext cx="2315897" cy="7063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Probabilistic</a:t>
          </a:r>
          <a:endParaRPr lang="en-US" sz="3000" kern="1200"/>
        </a:p>
      </dsp:txBody>
      <dsp:txXfrm>
        <a:off x="6184606" y="1992451"/>
        <a:ext cx="2315897" cy="706348"/>
      </dsp:txXfrm>
    </dsp:sp>
    <dsp:sp modelId="{1BC70642-078F-48DB-99A1-16DD085E0B91}">
      <dsp:nvSpPr>
        <dsp:cNvPr id="0" name=""/>
        <dsp:cNvSpPr/>
      </dsp:nvSpPr>
      <dsp:spPr>
        <a:xfrm>
          <a:off x="385599" y="1992451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Comparisons</a:t>
          </a:r>
          <a:endParaRPr lang="en-US" sz="3000" kern="1200"/>
        </a:p>
      </dsp:txBody>
      <dsp:txXfrm>
        <a:off x="385599" y="1992451"/>
        <a:ext cx="5335827" cy="706348"/>
      </dsp:txXfrm>
    </dsp:sp>
    <dsp:sp modelId="{ABBC0E07-3D0D-4162-B0F3-A35A33573593}">
      <dsp:nvSpPr>
        <dsp:cNvPr id="0" name=""/>
        <dsp:cNvSpPr/>
      </dsp:nvSpPr>
      <dsp:spPr>
        <a:xfrm>
          <a:off x="385599" y="2988287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Weightings</a:t>
          </a:r>
          <a:endParaRPr lang="en-US" sz="3000" kern="1200"/>
        </a:p>
      </dsp:txBody>
      <dsp:txXfrm>
        <a:off x="385599" y="2988287"/>
        <a:ext cx="5335827" cy="706348"/>
      </dsp:txXfrm>
    </dsp:sp>
    <dsp:sp modelId="{18D7A3E1-A1EC-422C-961D-106245248F7E}">
      <dsp:nvSpPr>
        <dsp:cNvPr id="0" name=""/>
        <dsp:cNvSpPr/>
      </dsp:nvSpPr>
      <dsp:spPr>
        <a:xfrm>
          <a:off x="385599" y="3984123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Blocking</a:t>
          </a:r>
          <a:endParaRPr lang="en-US" sz="3000" kern="1200"/>
        </a:p>
      </dsp:txBody>
      <dsp:txXfrm>
        <a:off x="385599" y="3984123"/>
        <a:ext cx="5335827" cy="706348"/>
      </dsp:txXfrm>
    </dsp:sp>
    <dsp:sp modelId="{0C0E191B-4E72-4536-B3AC-66646F8C9DE0}">
      <dsp:nvSpPr>
        <dsp:cNvPr id="0" name=""/>
        <dsp:cNvSpPr/>
      </dsp:nvSpPr>
      <dsp:spPr>
        <a:xfrm>
          <a:off x="385599" y="4979959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Tempt the Demo Gods</a:t>
          </a:r>
          <a:endParaRPr lang="en-US" sz="3000" kern="1200"/>
        </a:p>
      </dsp:txBody>
      <dsp:txXfrm>
        <a:off x="385599" y="4979959"/>
        <a:ext cx="5335827" cy="706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442BF-5EF0-4F4A-AD95-4C16A98919F7}">
      <dsp:nvSpPr>
        <dsp:cNvPr id="0" name=""/>
        <dsp:cNvSpPr/>
      </dsp:nvSpPr>
      <dsp:spPr>
        <a:xfrm>
          <a:off x="0" y="2011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BF7F9A-F047-4A51-B3D4-CA21D84B7440}">
      <dsp:nvSpPr>
        <dsp:cNvPr id="0" name=""/>
        <dsp:cNvSpPr/>
      </dsp:nvSpPr>
      <dsp:spPr>
        <a:xfrm>
          <a:off x="0" y="2011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Barney</a:t>
          </a:r>
          <a:endParaRPr lang="en-US" sz="3100" kern="1200"/>
        </a:p>
      </dsp:txBody>
      <dsp:txXfrm>
        <a:off x="0" y="2011"/>
        <a:ext cx="6713552" cy="685858"/>
      </dsp:txXfrm>
    </dsp:sp>
    <dsp:sp modelId="{178B28A4-782E-4329-ABA9-74A393376897}">
      <dsp:nvSpPr>
        <dsp:cNvPr id="0" name=""/>
        <dsp:cNvSpPr/>
      </dsp:nvSpPr>
      <dsp:spPr>
        <a:xfrm>
          <a:off x="0" y="687869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72738A-3578-421B-AE15-C2570685DFD4}">
      <dsp:nvSpPr>
        <dsp:cNvPr id="0" name=""/>
        <dsp:cNvSpPr/>
      </dsp:nvSpPr>
      <dsp:spPr>
        <a:xfrm>
          <a:off x="0" y="687869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aka Barnabas</a:t>
          </a:r>
          <a:endParaRPr lang="en-US" sz="3100" kern="1200" dirty="0"/>
        </a:p>
      </dsp:txBody>
      <dsp:txXfrm>
        <a:off x="0" y="687869"/>
        <a:ext cx="6713552" cy="685858"/>
      </dsp:txXfrm>
    </dsp:sp>
    <dsp:sp modelId="{9385AA84-AE80-4447-8AA8-3D3E5F53CC60}">
      <dsp:nvSpPr>
        <dsp:cNvPr id="0" name=""/>
        <dsp:cNvSpPr/>
      </dsp:nvSpPr>
      <dsp:spPr>
        <a:xfrm>
          <a:off x="0" y="1373727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475E17-7776-4DDF-BA6B-236FF614182A}">
      <dsp:nvSpPr>
        <dsp:cNvPr id="0" name=""/>
        <dsp:cNvSpPr/>
      </dsp:nvSpPr>
      <dsp:spPr>
        <a:xfrm>
          <a:off x="0" y="1373727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aka Barry</a:t>
          </a:r>
          <a:endParaRPr lang="en-US" sz="3100" kern="1200" dirty="0"/>
        </a:p>
      </dsp:txBody>
      <dsp:txXfrm>
        <a:off x="0" y="1373727"/>
        <a:ext cx="6713552" cy="685858"/>
      </dsp:txXfrm>
    </dsp:sp>
    <dsp:sp modelId="{DBDE23E0-4C69-4435-A7DD-79A619F04AC9}">
      <dsp:nvSpPr>
        <dsp:cNvPr id="0" name=""/>
        <dsp:cNvSpPr/>
      </dsp:nvSpPr>
      <dsp:spPr>
        <a:xfrm>
          <a:off x="0" y="2059585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BEA43A-DA64-4407-AF04-B8CF82BB2C29}">
      <dsp:nvSpPr>
        <dsp:cNvPr id="0" name=""/>
        <dsp:cNvSpPr/>
      </dsp:nvSpPr>
      <dsp:spPr>
        <a:xfrm>
          <a:off x="0" y="2059586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aka Bonnie</a:t>
          </a:r>
          <a:endParaRPr lang="en-US" sz="3100" kern="1200" dirty="0"/>
        </a:p>
      </dsp:txBody>
      <dsp:txXfrm>
        <a:off x="0" y="2059586"/>
        <a:ext cx="6713552" cy="685858"/>
      </dsp:txXfrm>
    </dsp:sp>
    <dsp:sp modelId="{4CA9001C-FCB0-4309-B5CB-BB8260145F8D}">
      <dsp:nvSpPr>
        <dsp:cNvPr id="0" name=""/>
        <dsp:cNvSpPr/>
      </dsp:nvSpPr>
      <dsp:spPr>
        <a:xfrm>
          <a:off x="0" y="2745444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9A6744-5E4B-4F7C-885D-EC5AFF950F26}">
      <dsp:nvSpPr>
        <dsp:cNvPr id="0" name=""/>
        <dsp:cNvSpPr/>
      </dsp:nvSpPr>
      <dsp:spPr>
        <a:xfrm>
          <a:off x="0" y="2745444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aka Bernie</a:t>
          </a:r>
          <a:endParaRPr lang="en-US" sz="3100" kern="1200" dirty="0"/>
        </a:p>
      </dsp:txBody>
      <dsp:txXfrm>
        <a:off x="0" y="2745444"/>
        <a:ext cx="6713552" cy="685858"/>
      </dsp:txXfrm>
    </dsp:sp>
    <dsp:sp modelId="{FD01A64C-0328-439E-A127-BF8165E56825}">
      <dsp:nvSpPr>
        <dsp:cNvPr id="0" name=""/>
        <dsp:cNvSpPr/>
      </dsp:nvSpPr>
      <dsp:spPr>
        <a:xfrm>
          <a:off x="0" y="3431302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F35967-242A-4055-A5BA-69E029C4D5AA}">
      <dsp:nvSpPr>
        <dsp:cNvPr id="0" name=""/>
        <dsp:cNvSpPr/>
      </dsp:nvSpPr>
      <dsp:spPr>
        <a:xfrm>
          <a:off x="0" y="3431302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aka Honey</a:t>
          </a:r>
          <a:endParaRPr lang="en-US" sz="3100" kern="1200" dirty="0"/>
        </a:p>
      </dsp:txBody>
      <dsp:txXfrm>
        <a:off x="0" y="3431302"/>
        <a:ext cx="6713552" cy="685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813E9-D170-47CF-A828-6646584D6619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C7479-B316-4175-89FA-8EC015312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48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From the data linking team at the ministry of justice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EB66-0487-42FD-9547-6E206B48F6C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944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From the data linking team at the ministry of justice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EB66-0487-42FD-9547-6E206B48F6C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9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EB66-0487-42FD-9547-6E206B48F6C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36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0E70-5C07-FF57-ED9A-003EE17DD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56E06B-12ED-C83E-E3CE-B1BCF6DFC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1C41E-6E70-DB97-A95E-D9CA8521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32478-6A06-BC7A-FA95-F087E5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26D24-D499-4737-DB65-56B27D11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6425-A9A7-EF19-C7B1-27F70CEF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A0C43-0E39-CEB4-E7AA-2E45FAAC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2FEAC-012F-C136-9A0E-5182AE85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CA7AA-F0B7-AD2C-492C-99F1C4F2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F4F05-916E-29D6-49B4-423915A9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62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BE26E-839F-38A6-0C15-A517CF9AF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65DD4-DE5C-6786-E36A-CE1A105DA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D8A9-859A-5733-D63A-21493D93B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45F6-4DA1-F174-AA7A-C9FC03FE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20562-2B0B-2266-5C26-D6486EC0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36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5B58-2409-A6FB-9D4F-FD4FDD9E0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B2801-4D0C-93B1-62D0-23983E2CE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30C30-26B3-6E0C-DFF9-CDF5BDB8F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21FF8-C09C-36F1-BE08-757E912D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57D72-C5E2-0080-C11E-316C87D4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786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61C4-02AB-FC6A-0BD6-35C1B46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D215-7220-5FA0-688D-FB3B73CC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4CA14-66FC-717B-12DA-A82ED152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33F07-7F1D-66D4-B1FA-151B5CE7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4B2BE-80E6-C34C-B42A-BC8C4636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82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A1E3-2A9C-FCA9-9FCB-E5E6E73D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4B9DC-428D-F369-A922-5B177BC0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7AF95-C277-6E00-ACA5-1A809F41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1C609-3F38-E5A1-B136-3BC9CD94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60E77-C247-EC2E-869F-E17B4DE3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991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6B78-5462-3267-F4B6-C0036AFD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F82DB-8655-AE69-E3FA-C945FC2C1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A54CC-2C24-B6DA-BE49-507008CBB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FA9CB-B57A-5986-B1C0-417494FA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0C4C8-FAF6-A6E4-F04F-A9CF33B4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5E0F-2EEE-B1C4-7B58-95D4EF02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335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4066-C78F-5785-E065-F7B9547F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4B15-ABE1-CF43-AAC3-357DEF31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DB748-8653-4263-C414-CC881CEE6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25597-C836-EE79-9F11-8167CE233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3E29B-1A5C-2297-5D9F-6FE51242A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45913-8CFC-8A64-056B-8E7C50B3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9167E-7019-46C2-7926-F9FDF3E6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809F6-0438-A238-69B3-93C6F7B5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940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4AD1-4D27-7C43-426B-FA5601E3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AF7A7-ADDC-70B9-57B5-BD87D169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78605-AFE0-BAA5-B2F4-7796C835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EC5F2-1EA9-683B-2E66-1CEC2EE4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940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B4F1C-E452-186F-204B-DF1379E5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5592D-26E0-13CF-8C6A-11888CCC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0B574-F9A4-3F01-39FA-C34A3652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711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6A02-176D-CF8A-D4A3-D0BA3AEB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CADB-1F01-5988-8B5A-5F83763B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8DC7E-24E4-53C0-6326-9143802B7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19EF5-9BDF-C71C-E9A6-59696943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A7224-0259-47ED-1585-6453000D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78E80-A3B8-E5E5-24B8-B91EEEE8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5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4366-5DEC-79BD-E37F-4999748E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64CA-0629-0678-CDBC-2FE37DFE2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7802C-CC16-320A-4F3C-AC2E98E8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08B08-EDEB-E811-D1D2-5460745A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D303D-EE0F-5CBE-0E9C-E1D507F1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493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D7C3-A26B-ADE9-AD3A-407AE500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4E3C6-FA68-AD5E-E7B7-CE885B99A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A1F2C-39D7-2FA1-4E2F-19D9DFC27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AFFEC-8513-9272-A55B-1FA66E28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B463C-29BC-7BAD-B9E8-7E9F26D13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C9BA0-D8C7-E284-2D5C-2896EC5C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036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6F8D-3CD9-A128-E084-45AF06A1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A5573-DC77-E199-AC10-05AD5A3E2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C2A6C-8AE7-FE30-7B43-A3304882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7FDC0-0E7D-EC0E-A97E-87754C7D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D031-5BA2-2843-F3DF-DEF2B912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85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0EC39-A110-D48F-4B46-678B6F7E7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D8592-534E-17AA-6244-221DDD535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6B4F4-7B09-0B69-413B-62082E5B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26A7C-FE9C-D568-B657-F4BF754D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FB0C5-8776-9551-DCED-0D3A5CC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69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F354-BA0D-2C97-41E9-ABEC3FD5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311C6-370F-C56B-D9A6-99B0BBCC4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44804-9F73-CE66-4980-4986C458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C9FC1-9290-44F5-610C-0CA74A38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CF91-ABB1-E428-34E5-A8D5BDD7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24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0583-17F9-C153-98DB-6EE13D63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800-51F4-7991-91D3-4682A8CEC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104A9-ABF8-0535-6D92-60B323991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7B7F1-5784-F1A6-5226-04BB5C4D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853DA-2978-A493-D73C-DF2D57D5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896E0-32BB-82AA-CB11-6EA91EC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98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22CF-3C49-BCDE-0445-F0DE787F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2AA28-E2DF-453D-F2C8-C4AD9D634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55835-B63C-4AB2-1958-56ACD4163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47D0DB-9245-7A04-6EE7-C4C7AD3F4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CE2EF-6E41-3313-B849-EDE5F9D6F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D5008-8700-4A77-62EC-2754241F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62FDD5-571C-5627-818F-873DE8A41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6CB76-ADFD-7847-A325-9C676760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89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85B2-5840-DD06-155C-A461FA23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B3A1A-7741-4531-E977-AEDE2B0C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8246-3FD3-40C8-4BD2-FD60CCFB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DF3B0-0118-E3A0-92E9-DF1D0E4D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6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8465C7-96DB-F640-7959-1ECD1C962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10D25-1FBD-7BAB-D98D-762B65FA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F43A5-4B5F-6C95-9BD5-22D7DA84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9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A4AA-B72B-E353-2AD7-79312A13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26419-0550-731E-7A1E-FC2BD629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A2D1F-7165-0717-3728-7FF4AAF99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4742A-ABCC-AFFC-D365-BC37BC0E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6A8E4-2348-4431-E0FE-3A5C7BA3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0518B-F9F7-F786-904D-9F5A8C6E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54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1532-106D-A392-B512-A7AA84C5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89DCA-43F5-A98B-C872-074A76688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C2393-F05F-5A6A-81D9-F798AB331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993BC-CA96-959A-EBD9-044170F5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9E147-92D6-641F-1C86-92321B1A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59819-4DEE-37CC-D9DA-AF7DF4B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94EAC-BE72-BA39-DF9B-A4867096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C31BD-031F-6861-9106-DD2E6034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44BA8-413B-AC03-F2C4-C4EAA67AE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53E06-4DF8-4FFB-82F1-35DC5C5536A0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5B892-0296-CE49-1978-097ACF501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3460B-A3C8-309B-1902-1C0B7B46B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0E27E-C5D5-0FE1-082F-7261EFAB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921BF-97C6-7E7F-10FA-9D6F798D1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66F5C-07B3-1A77-D681-0973450EE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025F0E-2422-417C-A155-7C7217B0EBA6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57BC-48C8-7EFB-72FA-2146EE16C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6A3C5-EAB2-6A6B-F003-534DDE2A6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1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pxhere.com/pt/photo/667901" TargetMode="Externa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66790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xhere.com/pt/photo/667901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reepngimg.com/png/734-oranges-orange-png-image-download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svg"/><Relationship Id="rId7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hyperlink" Target="https://freepngimg.com/png/734-oranges-orange-png-image-download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reepngimg.com/png/734-oranges-orange-png-image-download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cientist-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52911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pxhere.com/pt/photo/667901" TargetMode="Externa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edium.com/polltown/non-probability-polls-and-their-usefulness-for-news-organizations-7cc4c5390f5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link: data linkage at scale. (Splink logo).">
            <a:extLst>
              <a:ext uri="{FF2B5EF4-FFF2-40B4-BE49-F238E27FC236}">
                <a16:creationId xmlns:a16="http://schemas.microsoft.com/office/drawing/2014/main" id="{D00DB05E-277A-712E-E9D4-50F679F44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43" y="3590144"/>
            <a:ext cx="6153217" cy="246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Fabric Blog">
            <a:extLst>
              <a:ext uri="{FF2B5EF4-FFF2-40B4-BE49-F238E27FC236}">
                <a16:creationId xmlns:a16="http://schemas.microsoft.com/office/drawing/2014/main" id="{1DF9521C-565E-2183-6EFB-19BC2BB70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2" t="6146" r="27836" b="4730"/>
          <a:stretch/>
        </p:blipFill>
        <p:spPr bwMode="auto">
          <a:xfrm>
            <a:off x="0" y="124280"/>
            <a:ext cx="5232827" cy="53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C27D1-0670-1214-18D5-98BC76B09FE7}"/>
              </a:ext>
            </a:extLst>
          </p:cNvPr>
          <p:cNvSpPr txBox="1"/>
          <p:nvPr/>
        </p:nvSpPr>
        <p:spPr>
          <a:xfrm>
            <a:off x="5433445" y="493440"/>
            <a:ext cx="61384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What's What and Who's Who? Cross System Record Linkage in Fabric</a:t>
            </a:r>
          </a:p>
        </p:txBody>
      </p:sp>
    </p:spTree>
    <p:extLst>
      <p:ext uri="{BB962C8B-B14F-4D97-AF65-F5344CB8AC3E}">
        <p14:creationId xmlns:p14="http://schemas.microsoft.com/office/powerpoint/2010/main" val="243491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rabbit">
            <a:extLst>
              <a:ext uri="{FF2B5EF4-FFF2-40B4-BE49-F238E27FC236}">
                <a16:creationId xmlns:a16="http://schemas.microsoft.com/office/drawing/2014/main" id="{7A90670E-A812-5514-D6A3-81E6152BF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28192-A027-CC7B-DAD0-22E369736D7E}"/>
              </a:ext>
            </a:extLst>
          </p:cNvPr>
          <p:cNvSpPr txBox="1"/>
          <p:nvPr/>
        </p:nvSpPr>
        <p:spPr>
          <a:xfrm>
            <a:off x="1857548" y="1034554"/>
            <a:ext cx="8476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cl.exact_match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038DD-DE10-A026-91D1-4B5F63B73C6B}"/>
              </a:ext>
            </a:extLst>
          </p:cNvPr>
          <p:cNvSpPr txBox="1"/>
          <p:nvPr/>
        </p:nvSpPr>
        <p:spPr>
          <a:xfrm>
            <a:off x="1857548" y="2123440"/>
            <a:ext cx="933781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Left.first_name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Right.first_name</a:t>
            </a:r>
            <a:b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Left.first_name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&lt;&gt; </a:t>
            </a:r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Right.first_name</a:t>
            </a:r>
            <a:b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Left.first_name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IS NULL OR  </a:t>
            </a:r>
            <a:b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Right.first_name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222953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F38E8F-97AF-A065-7F4D-CF8A0EEA12FD}"/>
              </a:ext>
            </a:extLst>
          </p:cNvPr>
          <p:cNvSpPr txBox="1"/>
          <p:nvPr/>
        </p:nvSpPr>
        <p:spPr>
          <a:xfrm>
            <a:off x="985509" y="831354"/>
            <a:ext cx="12052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ctl.postcode_comparison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"Postcode"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7B2D15-EF2B-F151-6607-2F4FAB308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250557"/>
              </p:ext>
            </p:extLst>
          </p:nvPr>
        </p:nvGraphicFramePr>
        <p:xfrm>
          <a:off x="2881600" y="2130866"/>
          <a:ext cx="5650400" cy="420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51156">
                  <a:extLst>
                    <a:ext uri="{9D8B030D-6E8A-4147-A177-3AD203B41FA5}">
                      <a16:colId xmlns:a16="http://schemas.microsoft.com/office/drawing/2014/main" val="805906955"/>
                    </a:ext>
                  </a:extLst>
                </a:gridCol>
                <a:gridCol w="3499244">
                  <a:extLst>
                    <a:ext uri="{9D8B030D-6E8A-4147-A177-3AD203B41FA5}">
                      <a16:colId xmlns:a16="http://schemas.microsoft.com/office/drawing/2014/main" val="80482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Postcode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AA9 9AA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5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AA9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9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45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3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?=?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0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(no match)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453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92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EE5E-B50E-5293-B540-E19D87D3D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1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ctl.name_comparison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“FirstName"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include_exact_match_level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damerau_levenshtein_thresholds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jaro_winkler_thresholds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term_frequency_adjustments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66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rabbit">
            <a:extLst>
              <a:ext uri="{FF2B5EF4-FFF2-40B4-BE49-F238E27FC236}">
                <a16:creationId xmlns:a16="http://schemas.microsoft.com/office/drawing/2014/main" id="{F04C14E2-6BFC-A811-2DC8-A0D23C1C0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6F10B-6ACD-6B31-0739-2546A338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Damerau-Levenshtein</a:t>
            </a:r>
            <a:r>
              <a:rPr lang="en-GB" b="1" dirty="0"/>
              <a:t> Distance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A1A63FA-03EA-652A-B122-07A7C37EF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25941"/>
              </p:ext>
            </p:extLst>
          </p:nvPr>
        </p:nvGraphicFramePr>
        <p:xfrm>
          <a:off x="838200" y="2286000"/>
          <a:ext cx="8128000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993854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657382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567897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8025004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116592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757239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414013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16335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I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65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abbit">
            <a:extLst>
              <a:ext uri="{FF2B5EF4-FFF2-40B4-BE49-F238E27FC236}">
                <a16:creationId xmlns:a16="http://schemas.microsoft.com/office/drawing/2014/main" id="{19468EB3-E24D-860A-2801-802398EF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6F769-A340-5C29-8F57-3EABE8851F95}"/>
              </a:ext>
            </a:extLst>
          </p:cNvPr>
          <p:cNvSpPr txBox="1"/>
          <p:nvPr/>
        </p:nvSpPr>
        <p:spPr>
          <a:xfrm>
            <a:off x="449579" y="542335"/>
            <a:ext cx="5154807" cy="1015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Jaro</a:t>
            </a:r>
            <a:r>
              <a:rPr lang="en-GB" dirty="0"/>
              <a:t> Winkler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8A0633D-C4DB-AA55-61D7-5EEA6A976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31206"/>
              </p:ext>
            </p:extLst>
          </p:nvPr>
        </p:nvGraphicFramePr>
        <p:xfrm>
          <a:off x="449579" y="1833266"/>
          <a:ext cx="81280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4782">
                  <a:extLst>
                    <a:ext uri="{9D8B030D-6E8A-4147-A177-3AD203B41FA5}">
                      <a16:colId xmlns:a16="http://schemas.microsoft.com/office/drawing/2014/main" val="3964573756"/>
                    </a:ext>
                  </a:extLst>
                </a:gridCol>
                <a:gridCol w="2773218">
                  <a:extLst>
                    <a:ext uri="{9D8B030D-6E8A-4147-A177-3AD203B41FA5}">
                      <a16:colId xmlns:a16="http://schemas.microsoft.com/office/drawing/2014/main" val="2387138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Similarity to Barney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9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93.3%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26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87.6%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60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Barnabas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0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 err="1"/>
                        <a:t>Morney</a:t>
                      </a:r>
                      <a:endParaRPr lang="en-GB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77.8%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44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11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16A7-2E97-BF1D-159E-469EFAD9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dirty="0"/>
              <a:t>Term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1D133-B126-B7B9-E510-41168FAD3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567"/>
            <a:ext cx="10515600" cy="3694026"/>
          </a:xfrm>
        </p:spPr>
        <p:txBody>
          <a:bodyPr>
            <a:normAutofit lnSpcReduction="10000"/>
          </a:bodyPr>
          <a:lstStyle/>
          <a:p>
            <a:r>
              <a:rPr lang="en-GB" sz="4000" dirty="0"/>
              <a:t>Noah – 1 in 71</a:t>
            </a:r>
          </a:p>
          <a:p>
            <a:r>
              <a:rPr lang="en-GB" sz="4000" dirty="0"/>
              <a:t>Oliver – 1 in 77</a:t>
            </a:r>
          </a:p>
          <a:p>
            <a:r>
              <a:rPr lang="en-GB" sz="4000" dirty="0"/>
              <a:t>Muhammad/Mohammed/Mohammad – 1 in 53</a:t>
            </a:r>
          </a:p>
          <a:p>
            <a:r>
              <a:rPr lang="en-GB" sz="4000" dirty="0"/>
              <a:t>William – 1 in 153</a:t>
            </a:r>
          </a:p>
          <a:p>
            <a:r>
              <a:rPr lang="en-GB" sz="4000" dirty="0"/>
              <a:t>Michael – 1 in 427</a:t>
            </a:r>
          </a:p>
          <a:p>
            <a:r>
              <a:rPr lang="en-GB" sz="4000" dirty="0"/>
              <a:t>Barney – Did not rank</a:t>
            </a:r>
          </a:p>
        </p:txBody>
      </p:sp>
    </p:spTree>
    <p:extLst>
      <p:ext uri="{BB962C8B-B14F-4D97-AF65-F5344CB8AC3E}">
        <p14:creationId xmlns:p14="http://schemas.microsoft.com/office/powerpoint/2010/main" val="15579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rown and white cow">
            <a:extLst>
              <a:ext uri="{FF2B5EF4-FFF2-40B4-BE49-F238E27FC236}">
                <a16:creationId xmlns:a16="http://schemas.microsoft.com/office/drawing/2014/main" id="{972ECB7F-2B9B-BB57-089B-FF7595F61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4" b="90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A19E4-EDC1-F25C-81F0-CA955121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95646" y="-79149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Weightings</a:t>
            </a:r>
          </a:p>
        </p:txBody>
      </p:sp>
    </p:spTree>
    <p:extLst>
      <p:ext uri="{BB962C8B-B14F-4D97-AF65-F5344CB8AC3E}">
        <p14:creationId xmlns:p14="http://schemas.microsoft.com/office/powerpoint/2010/main" val="306305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 apple on white background">
            <a:extLst>
              <a:ext uri="{FF2B5EF4-FFF2-40B4-BE49-F238E27FC236}">
                <a16:creationId xmlns:a16="http://schemas.microsoft.com/office/drawing/2014/main" id="{0FC36443-44F6-E10E-AD51-AB4986D4D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5" y="857726"/>
            <a:ext cx="1318440" cy="1318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21729-AD22-7E1A-85A0-17AC739A1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8361" y="3494608"/>
            <a:ext cx="1318439" cy="1318439"/>
          </a:xfrm>
          <a:prstGeom prst="rect">
            <a:avLst/>
          </a:prstGeom>
        </p:spPr>
      </p:pic>
      <p:pic>
        <p:nvPicPr>
          <p:cNvPr id="7" name="Picture 6" descr="Red apple on white background">
            <a:extLst>
              <a:ext uri="{FF2B5EF4-FFF2-40B4-BE49-F238E27FC236}">
                <a16:creationId xmlns:a16="http://schemas.microsoft.com/office/drawing/2014/main" id="{2B8A256F-2777-666D-BE55-9CBE4284C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43" y="2176165"/>
            <a:ext cx="1318440" cy="1318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86F75D-D32B-FE10-571C-400EC84E6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87579" y="4813047"/>
            <a:ext cx="1318439" cy="1318439"/>
          </a:xfrm>
          <a:prstGeom prst="rect">
            <a:avLst/>
          </a:prstGeom>
        </p:spPr>
      </p:pic>
      <p:pic>
        <p:nvPicPr>
          <p:cNvPr id="9" name="Picture 8" descr="Red apple on white background">
            <a:extLst>
              <a:ext uri="{FF2B5EF4-FFF2-40B4-BE49-F238E27FC236}">
                <a16:creationId xmlns:a16="http://schemas.microsoft.com/office/drawing/2014/main" id="{C286BD02-F587-8C97-AB61-6DC5C6068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6" y="857726"/>
            <a:ext cx="1318440" cy="1318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189A9-6C3C-03A6-E43E-282DE3CE1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46800" y="3494608"/>
            <a:ext cx="1318439" cy="1318439"/>
          </a:xfrm>
          <a:prstGeom prst="rect">
            <a:avLst/>
          </a:prstGeom>
        </p:spPr>
      </p:pic>
      <p:pic>
        <p:nvPicPr>
          <p:cNvPr id="11" name="Picture 10" descr="Red apple on white background">
            <a:extLst>
              <a:ext uri="{FF2B5EF4-FFF2-40B4-BE49-F238E27FC236}">
                <a16:creationId xmlns:a16="http://schemas.microsoft.com/office/drawing/2014/main" id="{F27FE8D0-6748-1F22-EF3E-FDC3A2550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09" y="2176165"/>
            <a:ext cx="1318440" cy="1318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A2791-A941-BAC5-D11D-2F1E6211C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6018" y="4813047"/>
            <a:ext cx="1318439" cy="1318439"/>
          </a:xfrm>
          <a:prstGeom prst="rect">
            <a:avLst/>
          </a:prstGeom>
        </p:spPr>
      </p:pic>
      <p:pic>
        <p:nvPicPr>
          <p:cNvPr id="13" name="Picture 12" descr="Red apple on white background">
            <a:extLst>
              <a:ext uri="{FF2B5EF4-FFF2-40B4-BE49-F238E27FC236}">
                <a16:creationId xmlns:a16="http://schemas.microsoft.com/office/drawing/2014/main" id="{9D69E7F9-303E-440B-A6EF-06B16D9C6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76" y="857726"/>
            <a:ext cx="1318440" cy="13184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6C7D33-999D-55AC-6545-7C7981109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61557" y="3494608"/>
            <a:ext cx="1318439" cy="1318439"/>
          </a:xfrm>
          <a:prstGeom prst="rect">
            <a:avLst/>
          </a:prstGeom>
        </p:spPr>
      </p:pic>
      <p:pic>
        <p:nvPicPr>
          <p:cNvPr id="15" name="Picture 14" descr="Red apple on white background">
            <a:extLst>
              <a:ext uri="{FF2B5EF4-FFF2-40B4-BE49-F238E27FC236}">
                <a16:creationId xmlns:a16="http://schemas.microsoft.com/office/drawing/2014/main" id="{AB12E7B9-A462-0176-45C5-96E4EDFC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35" y="2176167"/>
            <a:ext cx="1318440" cy="1318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D932FF-F323-3E41-791C-25426920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20775" y="4813047"/>
            <a:ext cx="1318439" cy="1318439"/>
          </a:xfrm>
          <a:prstGeom prst="rect">
            <a:avLst/>
          </a:prstGeom>
        </p:spPr>
      </p:pic>
      <p:pic>
        <p:nvPicPr>
          <p:cNvPr id="17" name="Picture 16" descr="Red apple on white background">
            <a:extLst>
              <a:ext uri="{FF2B5EF4-FFF2-40B4-BE49-F238E27FC236}">
                <a16:creationId xmlns:a16="http://schemas.microsoft.com/office/drawing/2014/main" id="{AEF788EE-25F3-CD51-3758-403EA85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15" y="857726"/>
            <a:ext cx="1318440" cy="1318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CB8807-C51E-7D24-FB1C-F1A702A91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79996" y="3494608"/>
            <a:ext cx="1318439" cy="1318439"/>
          </a:xfrm>
          <a:prstGeom prst="rect">
            <a:avLst/>
          </a:prstGeom>
        </p:spPr>
      </p:pic>
      <p:pic>
        <p:nvPicPr>
          <p:cNvPr id="19" name="Picture 18" descr="Red apple on white background">
            <a:extLst>
              <a:ext uri="{FF2B5EF4-FFF2-40B4-BE49-F238E27FC236}">
                <a16:creationId xmlns:a16="http://schemas.microsoft.com/office/drawing/2014/main" id="{4A2F4D2B-EEC2-B72F-1C27-D8205E114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74" y="2176167"/>
            <a:ext cx="1318440" cy="1318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7998A2-89A6-6A56-DB8D-E68AC90FA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39214" y="4813047"/>
            <a:ext cx="1318439" cy="1318439"/>
          </a:xfrm>
          <a:prstGeom prst="rect">
            <a:avLst/>
          </a:prstGeom>
        </p:spPr>
      </p:pic>
      <p:pic>
        <p:nvPicPr>
          <p:cNvPr id="21" name="Picture 20" descr="Red apple on white background">
            <a:extLst>
              <a:ext uri="{FF2B5EF4-FFF2-40B4-BE49-F238E27FC236}">
                <a16:creationId xmlns:a16="http://schemas.microsoft.com/office/drawing/2014/main" id="{0F74D381-5946-D771-E009-8B45FB8D6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74" y="857728"/>
            <a:ext cx="1318440" cy="13184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92B8FA-1BA0-2F85-2376-DFD4EFE5B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00274" y="3494609"/>
            <a:ext cx="1318439" cy="1318439"/>
          </a:xfrm>
          <a:prstGeom prst="rect">
            <a:avLst/>
          </a:prstGeom>
        </p:spPr>
      </p:pic>
      <p:pic>
        <p:nvPicPr>
          <p:cNvPr id="23" name="Picture 22" descr="Red apple on white background">
            <a:extLst>
              <a:ext uri="{FF2B5EF4-FFF2-40B4-BE49-F238E27FC236}">
                <a16:creationId xmlns:a16="http://schemas.microsoft.com/office/drawing/2014/main" id="{10CD5CD9-1F01-BD05-5AF3-F5199DF81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51" y="2176166"/>
            <a:ext cx="1318440" cy="1318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E727DE-C5B4-33C4-108B-5AD208DA9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59492" y="4813048"/>
            <a:ext cx="1318439" cy="1318439"/>
          </a:xfrm>
          <a:prstGeom prst="rect">
            <a:avLst/>
          </a:prstGeom>
        </p:spPr>
      </p:pic>
      <p:pic>
        <p:nvPicPr>
          <p:cNvPr id="25" name="Picture 24" descr="Red apple on white background">
            <a:extLst>
              <a:ext uri="{FF2B5EF4-FFF2-40B4-BE49-F238E27FC236}">
                <a16:creationId xmlns:a16="http://schemas.microsoft.com/office/drawing/2014/main" id="{EE19355D-F71C-8B9B-4B3C-4CFFB63B3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13" y="857728"/>
            <a:ext cx="1318440" cy="1318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472282-97F3-FCD4-05B4-F02DEEBC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18713" y="3494609"/>
            <a:ext cx="1318439" cy="1318439"/>
          </a:xfrm>
          <a:prstGeom prst="rect">
            <a:avLst/>
          </a:prstGeom>
        </p:spPr>
      </p:pic>
      <p:pic>
        <p:nvPicPr>
          <p:cNvPr id="27" name="Picture 26" descr="Red apple on white background">
            <a:extLst>
              <a:ext uri="{FF2B5EF4-FFF2-40B4-BE49-F238E27FC236}">
                <a16:creationId xmlns:a16="http://schemas.microsoft.com/office/drawing/2014/main" id="{F98AAD6C-402B-69B7-06D3-3211671B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90" y="2176166"/>
            <a:ext cx="1318440" cy="13184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FB6657E-30B9-9BE0-9CA7-ED31D8A0B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77931" y="4813048"/>
            <a:ext cx="1318439" cy="1318439"/>
          </a:xfrm>
          <a:prstGeom prst="rect">
            <a:avLst/>
          </a:prstGeom>
        </p:spPr>
      </p:pic>
      <p:pic>
        <p:nvPicPr>
          <p:cNvPr id="29" name="Picture 28" descr="Red apple on white background">
            <a:extLst>
              <a:ext uri="{FF2B5EF4-FFF2-40B4-BE49-F238E27FC236}">
                <a16:creationId xmlns:a16="http://schemas.microsoft.com/office/drawing/2014/main" id="{0D0E7F1E-5D2D-8689-3927-2B0F0A10B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70" y="857727"/>
            <a:ext cx="1318440" cy="13184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AC2DFB-B9F5-D250-5330-808770EF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33470" y="3494608"/>
            <a:ext cx="1318439" cy="1318439"/>
          </a:xfrm>
          <a:prstGeom prst="rect">
            <a:avLst/>
          </a:prstGeom>
        </p:spPr>
      </p:pic>
      <p:pic>
        <p:nvPicPr>
          <p:cNvPr id="31" name="Picture 30" descr="Red apple on white background">
            <a:extLst>
              <a:ext uri="{FF2B5EF4-FFF2-40B4-BE49-F238E27FC236}">
                <a16:creationId xmlns:a16="http://schemas.microsoft.com/office/drawing/2014/main" id="{D2992EEC-24CA-99CC-76B1-5CA3E75A6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47" y="2176165"/>
            <a:ext cx="1318440" cy="13184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DDDA3C-C4BF-1239-4309-FCF43531C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92688" y="4813047"/>
            <a:ext cx="1318439" cy="1318439"/>
          </a:xfrm>
          <a:prstGeom prst="rect">
            <a:avLst/>
          </a:prstGeom>
        </p:spPr>
      </p:pic>
      <p:pic>
        <p:nvPicPr>
          <p:cNvPr id="33" name="Picture 32" descr="Red apple on white background">
            <a:extLst>
              <a:ext uri="{FF2B5EF4-FFF2-40B4-BE49-F238E27FC236}">
                <a16:creationId xmlns:a16="http://schemas.microsoft.com/office/drawing/2014/main" id="{5EF1B067-8EC8-96CB-00F0-236B3E538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909" y="857727"/>
            <a:ext cx="1318440" cy="13184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BFD03E5-5D00-0F1A-14B6-8E73C786E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51909" y="3494608"/>
            <a:ext cx="1318439" cy="1318439"/>
          </a:xfrm>
          <a:prstGeom prst="rect">
            <a:avLst/>
          </a:prstGeom>
        </p:spPr>
      </p:pic>
      <p:pic>
        <p:nvPicPr>
          <p:cNvPr id="35" name="Picture 34" descr="Red apple on white background">
            <a:extLst>
              <a:ext uri="{FF2B5EF4-FFF2-40B4-BE49-F238E27FC236}">
                <a16:creationId xmlns:a16="http://schemas.microsoft.com/office/drawing/2014/main" id="{B2CA5842-9886-4E00-9BE7-2269F2C54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86" y="2176165"/>
            <a:ext cx="1318440" cy="13184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B54048A-CB8B-B461-A18F-43BAEE92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11127" y="4813047"/>
            <a:ext cx="1318439" cy="13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5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Woman with solid fill">
            <a:extLst>
              <a:ext uri="{FF2B5EF4-FFF2-40B4-BE49-F238E27FC236}">
                <a16:creationId xmlns:a16="http://schemas.microsoft.com/office/drawing/2014/main" id="{3C2CF745-35D2-CF93-6FD1-C5BD55DB8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610" y="2113765"/>
            <a:ext cx="3516967" cy="3516967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AEFCD183-E7AA-04CB-7467-F5B09C1B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3202" y="2113765"/>
            <a:ext cx="3516967" cy="35169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460726-CC28-5890-4B38-970108D9A9E9}"/>
              </a:ext>
            </a:extLst>
          </p:cNvPr>
          <p:cNvSpPr txBox="1"/>
          <p:nvPr/>
        </p:nvSpPr>
        <p:spPr>
          <a:xfrm>
            <a:off x="1514412" y="757118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84CFA-B29A-88CF-B01F-F93CE51CA1C9}"/>
              </a:ext>
            </a:extLst>
          </p:cNvPr>
          <p:cNvSpPr txBox="1"/>
          <p:nvPr/>
        </p:nvSpPr>
        <p:spPr>
          <a:xfrm>
            <a:off x="4794145" y="757117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0213C-10D7-B84C-13AE-D61FC29F6FEA}"/>
              </a:ext>
            </a:extLst>
          </p:cNvPr>
          <p:cNvSpPr/>
          <p:nvPr/>
        </p:nvSpPr>
        <p:spPr>
          <a:xfrm>
            <a:off x="3018265" y="1617787"/>
            <a:ext cx="1633965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F0F40-49CF-C32D-644F-DCCD5F971B1D}"/>
              </a:ext>
            </a:extLst>
          </p:cNvPr>
          <p:cNvGrpSpPr/>
          <p:nvPr/>
        </p:nvGrpSpPr>
        <p:grpSpPr>
          <a:xfrm>
            <a:off x="7420169" y="731286"/>
            <a:ext cx="2743438" cy="5395428"/>
            <a:chOff x="7420169" y="731286"/>
            <a:chExt cx="2743438" cy="53954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C9E9AA-59C0-1AC6-B23F-50C533648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0169" y="731286"/>
              <a:ext cx="2743438" cy="5395428"/>
            </a:xfrm>
            <a:prstGeom prst="rect">
              <a:avLst/>
            </a:prstGeom>
          </p:spPr>
        </p:pic>
        <p:pic>
          <p:nvPicPr>
            <p:cNvPr id="5" name="Picture 4" descr="Red apple on white background">
              <a:extLst>
                <a:ext uri="{FF2B5EF4-FFF2-40B4-BE49-F238E27FC236}">
                  <a16:creationId xmlns:a16="http://schemas.microsoft.com/office/drawing/2014/main" id="{0D828897-432F-9526-16BB-802F921C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2667" y="4395553"/>
              <a:ext cx="779612" cy="779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85DA35-5609-C5C0-48E2-385A3008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85089" y="4395553"/>
              <a:ext cx="779612" cy="7796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843E26-51D8-DB00-6AE4-5B6D0AAAA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69424" y="1682835"/>
              <a:ext cx="779612" cy="7796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00C862-D52F-2F55-A776-B928DC38B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972667" y="1643723"/>
              <a:ext cx="779612" cy="779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932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460726-CC28-5890-4B38-970108D9A9E9}"/>
              </a:ext>
            </a:extLst>
          </p:cNvPr>
          <p:cNvSpPr txBox="1"/>
          <p:nvPr/>
        </p:nvSpPr>
        <p:spPr>
          <a:xfrm>
            <a:off x="1582367" y="757118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84CFA-B29A-88CF-B01F-F93CE51CA1C9}"/>
              </a:ext>
            </a:extLst>
          </p:cNvPr>
          <p:cNvSpPr txBox="1"/>
          <p:nvPr/>
        </p:nvSpPr>
        <p:spPr>
          <a:xfrm>
            <a:off x="4862100" y="757117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0213C-10D7-B84C-13AE-D61FC29F6FEA}"/>
              </a:ext>
            </a:extLst>
          </p:cNvPr>
          <p:cNvSpPr/>
          <p:nvPr/>
        </p:nvSpPr>
        <p:spPr>
          <a:xfrm>
            <a:off x="3086220" y="1617787"/>
            <a:ext cx="1633965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8977CE-2074-A8CF-8B13-0ECB9BBD913D}"/>
              </a:ext>
            </a:extLst>
          </p:cNvPr>
          <p:cNvGrpSpPr/>
          <p:nvPr/>
        </p:nvGrpSpPr>
        <p:grpSpPr>
          <a:xfrm>
            <a:off x="7420169" y="731286"/>
            <a:ext cx="2728196" cy="6104963"/>
            <a:chOff x="7420169" y="731286"/>
            <a:chExt cx="2728196" cy="61049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68D2124-D313-346F-93CD-0BB42580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0169" y="731286"/>
              <a:ext cx="2728196" cy="5387807"/>
            </a:xfrm>
            <a:prstGeom prst="rect">
              <a:avLst/>
            </a:prstGeom>
          </p:spPr>
        </p:pic>
        <p:pic>
          <p:nvPicPr>
            <p:cNvPr id="3" name="Picture 2" descr="Red apple on white background">
              <a:extLst>
                <a:ext uri="{FF2B5EF4-FFF2-40B4-BE49-F238E27FC236}">
                  <a16:creationId xmlns:a16="http://schemas.microsoft.com/office/drawing/2014/main" id="{69DBD4F8-81D6-6B37-51A1-92D49297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2667" y="6056637"/>
              <a:ext cx="779612" cy="7796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614C96-1104-788D-BD1B-CF18D4E51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85089" y="6056637"/>
              <a:ext cx="779612" cy="7796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79AD20-AF91-67C1-79F0-0D34421B8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69424" y="2984600"/>
              <a:ext cx="779612" cy="779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9DA5CE-25CC-953B-53E2-15BC1CDE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972667" y="2945488"/>
              <a:ext cx="779612" cy="779612"/>
            </a:xfrm>
            <a:prstGeom prst="rect">
              <a:avLst/>
            </a:prstGeom>
          </p:spPr>
        </p:pic>
      </p:grpSp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B9D315A2-78E9-27C1-DBD0-016DBC295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2641" y="2113766"/>
            <a:ext cx="3516967" cy="3516967"/>
          </a:xfrm>
          <a:prstGeom prst="rect">
            <a:avLst/>
          </a:prstGeom>
        </p:spPr>
      </p:pic>
      <p:pic>
        <p:nvPicPr>
          <p:cNvPr id="9" name="Graphic 8" descr="Woman with solid fill">
            <a:extLst>
              <a:ext uri="{FF2B5EF4-FFF2-40B4-BE49-F238E27FC236}">
                <a16:creationId xmlns:a16="http://schemas.microsoft.com/office/drawing/2014/main" id="{081DD289-9887-6AF8-EDE0-E66C76288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3202" y="2113766"/>
            <a:ext cx="3516967" cy="35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0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8" y="151697"/>
            <a:ext cx="10515600" cy="1325563"/>
          </a:xfrm>
        </p:spPr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10" descr="Image result for laing o rourke logo">
            <a:extLst>
              <a:ext uri="{FF2B5EF4-FFF2-40B4-BE49-F238E27FC236}">
                <a16:creationId xmlns:a16="http://schemas.microsoft.com/office/drawing/2014/main" id="{EAEA6CA2-C558-442A-964D-7BC328106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3236" r="2954" b="24192"/>
          <a:stretch/>
        </p:blipFill>
        <p:spPr bwMode="auto">
          <a:xfrm>
            <a:off x="104274" y="1593695"/>
            <a:ext cx="2955758" cy="9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erbyshire county council logo">
            <a:extLst>
              <a:ext uri="{FF2B5EF4-FFF2-40B4-BE49-F238E27FC236}">
                <a16:creationId xmlns:a16="http://schemas.microsoft.com/office/drawing/2014/main" id="{17838688-DD93-4B20-A5CE-782CF76C4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9646" r="994" b="21822"/>
          <a:stretch/>
        </p:blipFill>
        <p:spPr bwMode="auto">
          <a:xfrm>
            <a:off x="1127419" y="2544058"/>
            <a:ext cx="3248527" cy="10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et2">
            <a:extLst>
              <a:ext uri="{FF2B5EF4-FFF2-40B4-BE49-F238E27FC236}">
                <a16:creationId xmlns:a16="http://schemas.microsoft.com/office/drawing/2014/main" id="{FD2A9E23-7AF9-4B5F-8481-F0BF18AA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44" y="1669734"/>
            <a:ext cx="1999682" cy="19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CF2FCAF6-0A66-4336-95CF-8ED2A68C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189" y="1334993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C406322-DBC8-666C-7430-0B09ABB48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31B9F31-FE93-6961-2A37-0C1A3FBBB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00" y="3917373"/>
            <a:ext cx="2471561" cy="28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Hotline Bling Meme Generator - Imgflip">
            <a:extLst>
              <a:ext uri="{FF2B5EF4-FFF2-40B4-BE49-F238E27FC236}">
                <a16:creationId xmlns:a16="http://schemas.microsoft.com/office/drawing/2014/main" id="{A7F0EB48-6742-1FB3-D270-DE58D4E4B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B0260D4-C428-4430-CC51-D647393B3861}"/>
              </a:ext>
            </a:extLst>
          </p:cNvPr>
          <p:cNvGrpSpPr/>
          <p:nvPr/>
        </p:nvGrpSpPr>
        <p:grpSpPr>
          <a:xfrm>
            <a:off x="3429000" y="3429000"/>
            <a:ext cx="8763000" cy="3429000"/>
            <a:chOff x="3429000" y="0"/>
            <a:chExt cx="8763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39CE1C-D9FA-1EE6-1FC0-D2B5DDAD9F73}"/>
                </a:ext>
              </a:extLst>
            </p:cNvPr>
            <p:cNvSpPr/>
            <p:nvPr/>
          </p:nvSpPr>
          <p:spPr>
            <a:xfrm>
              <a:off x="3429000" y="0"/>
              <a:ext cx="8763000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1E9C3E-9067-3866-444F-BECCCE51BE3D}"/>
                </a:ext>
              </a:extLst>
            </p:cNvPr>
            <p:cNvSpPr txBox="1"/>
            <p:nvPr/>
          </p:nvSpPr>
          <p:spPr>
            <a:xfrm>
              <a:off x="5512525" y="374468"/>
              <a:ext cx="2843535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b="1" dirty="0"/>
                <a:t>Left &lt;&gt; Right</a:t>
              </a:r>
            </a:p>
            <a:p>
              <a:endParaRPr lang="en-GB" sz="40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U is high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M is low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7329FA-7D69-B406-E486-50855181D4CD}"/>
              </a:ext>
            </a:extLst>
          </p:cNvPr>
          <p:cNvGrpSpPr/>
          <p:nvPr/>
        </p:nvGrpSpPr>
        <p:grpSpPr>
          <a:xfrm>
            <a:off x="3429000" y="0"/>
            <a:ext cx="8763000" cy="3429000"/>
            <a:chOff x="3429000" y="3429000"/>
            <a:chExt cx="8763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6996D1-D56A-517E-EBF0-1B2EC011689E}"/>
                </a:ext>
              </a:extLst>
            </p:cNvPr>
            <p:cNvSpPr/>
            <p:nvPr/>
          </p:nvSpPr>
          <p:spPr>
            <a:xfrm>
              <a:off x="3429000" y="3429000"/>
              <a:ext cx="8763000" cy="3429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ED1479-39CE-DD31-488E-38C52C153600}"/>
                </a:ext>
              </a:extLst>
            </p:cNvPr>
            <p:cNvSpPr txBox="1"/>
            <p:nvPr/>
          </p:nvSpPr>
          <p:spPr>
            <a:xfrm>
              <a:off x="5512525" y="3775165"/>
              <a:ext cx="2588657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b="1" dirty="0"/>
                <a:t>Left = Right</a:t>
              </a:r>
            </a:p>
            <a:p>
              <a:endParaRPr lang="en-GB" sz="40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M is high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U is low</a:t>
              </a:r>
            </a:p>
          </p:txBody>
        </p:sp>
      </p:grpSp>
      <p:pic>
        <p:nvPicPr>
          <p:cNvPr id="2" name="Picture 2" descr="Drake Hotline Bling Meme Generator - Imgflip">
            <a:extLst>
              <a:ext uri="{FF2B5EF4-FFF2-40B4-BE49-F238E27FC236}">
                <a16:creationId xmlns:a16="http://schemas.microsoft.com/office/drawing/2014/main" id="{62291058-7859-02C9-76CB-B969BA5DF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370"/>
          <a:stretch/>
        </p:blipFill>
        <p:spPr bwMode="auto">
          <a:xfrm>
            <a:off x="0" y="-25590"/>
            <a:ext cx="3429000" cy="345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77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A9BD9-4D3E-AD1C-4DB4-019CE2CD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51" y="0"/>
            <a:ext cx="7626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21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A3674-EB41-4770-ACDA-4126043C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21" y="553033"/>
            <a:ext cx="11940148" cy="51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7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30D935-E36A-394C-E9F3-E98B30628674}"/>
              </a:ext>
            </a:extLst>
          </p:cNvPr>
          <p:cNvSpPr/>
          <p:nvPr/>
        </p:nvSpPr>
        <p:spPr>
          <a:xfrm>
            <a:off x="166800" y="2110061"/>
            <a:ext cx="1173931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1,000,000,000,000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44D68-3892-8B68-D154-D381F7EC7A64}"/>
              </a:ext>
            </a:extLst>
          </p:cNvPr>
          <p:cNvSpPr/>
          <p:nvPr/>
        </p:nvSpPr>
        <p:spPr>
          <a:xfrm>
            <a:off x="3471403" y="2043559"/>
            <a:ext cx="524919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 1,000,000</a:t>
            </a:r>
            <a:br>
              <a:rPr kumimoji="0" lang="en-US" sz="6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6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x 1,000,000</a:t>
            </a:r>
          </a:p>
        </p:txBody>
      </p:sp>
    </p:spTree>
    <p:extLst>
      <p:ext uri="{BB962C8B-B14F-4D97-AF65-F5344CB8AC3E}">
        <p14:creationId xmlns:p14="http://schemas.microsoft.com/office/powerpoint/2010/main" val="3791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5AC997-DCED-1355-3A67-BD2426E98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042508"/>
              </p:ext>
            </p:extLst>
          </p:nvPr>
        </p:nvGraphicFramePr>
        <p:xfrm>
          <a:off x="2032000" y="719664"/>
          <a:ext cx="7554456" cy="546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07">
                  <a:extLst>
                    <a:ext uri="{9D8B030D-6E8A-4147-A177-3AD203B41FA5}">
                      <a16:colId xmlns:a16="http://schemas.microsoft.com/office/drawing/2014/main" val="392733729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8464302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086941393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15925204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32490376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48836689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93854702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4232394795"/>
                    </a:ext>
                  </a:extLst>
                </a:gridCol>
              </a:tblGrid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822824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73453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08869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88350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2746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344176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76477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11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320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5AC997-DCED-1355-3A67-BD2426E98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79250"/>
              </p:ext>
            </p:extLst>
          </p:nvPr>
        </p:nvGraphicFramePr>
        <p:xfrm>
          <a:off x="2032000" y="719664"/>
          <a:ext cx="7554456" cy="546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07">
                  <a:extLst>
                    <a:ext uri="{9D8B030D-6E8A-4147-A177-3AD203B41FA5}">
                      <a16:colId xmlns:a16="http://schemas.microsoft.com/office/drawing/2014/main" val="392733729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8464302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086941393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15925204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32490376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48836689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93854702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4232394795"/>
                    </a:ext>
                  </a:extLst>
                </a:gridCol>
              </a:tblGrid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822824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73453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08869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88350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2746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344176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76477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11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548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5AC997-DCED-1355-3A67-BD2426E98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3814"/>
              </p:ext>
            </p:extLst>
          </p:nvPr>
        </p:nvGraphicFramePr>
        <p:xfrm>
          <a:off x="2032000" y="719664"/>
          <a:ext cx="7554456" cy="546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07">
                  <a:extLst>
                    <a:ext uri="{9D8B030D-6E8A-4147-A177-3AD203B41FA5}">
                      <a16:colId xmlns:a16="http://schemas.microsoft.com/office/drawing/2014/main" val="392733729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8464302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086941393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15925204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32490376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48836689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93854702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4232394795"/>
                    </a:ext>
                  </a:extLst>
                </a:gridCol>
              </a:tblGrid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Feb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Apr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May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Jun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Jul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822824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73453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08869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88350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2746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344176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Jun 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76477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Jul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11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434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6DB2D-C87E-86A3-5D2D-A76788F0F8AC}"/>
              </a:ext>
            </a:extLst>
          </p:cNvPr>
          <p:cNvSpPr txBox="1"/>
          <p:nvPr/>
        </p:nvSpPr>
        <p:spPr>
          <a:xfrm>
            <a:off x="6417733" y="490537"/>
            <a:ext cx="5291663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Blocking</a:t>
            </a:r>
          </a:p>
        </p:txBody>
      </p:sp>
      <p:pic>
        <p:nvPicPr>
          <p:cNvPr id="5" name="Picture 4" descr="Close up of colorful toy blocks">
            <a:extLst>
              <a:ext uri="{FF2B5EF4-FFF2-40B4-BE49-F238E27FC236}">
                <a16:creationId xmlns:a16="http://schemas.microsoft.com/office/drawing/2014/main" id="{13DB11EC-63E5-51AD-6B08-74A7E1AC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r="27954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C70639-C0B7-8159-7A54-919802D562A3}"/>
              </a:ext>
            </a:extLst>
          </p:cNvPr>
          <p:cNvSpPr txBox="1"/>
          <p:nvPr/>
        </p:nvSpPr>
        <p:spPr>
          <a:xfrm>
            <a:off x="5965724" y="2614612"/>
            <a:ext cx="6172200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blocking_rules_to_generate_predictions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": [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LastName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"),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("Forename"),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("Postcode"),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DateOfBirth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")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7618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se up of colorful toy blocks">
            <a:extLst>
              <a:ext uri="{FF2B5EF4-FFF2-40B4-BE49-F238E27FC236}">
                <a16:creationId xmlns:a16="http://schemas.microsoft.com/office/drawing/2014/main" id="{349BB762-C216-D0CD-81E0-AF0E9D236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346" y="-2"/>
            <a:ext cx="12443692" cy="8295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CEEB6-FB43-C6F0-3667-D2647687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54" y="100439"/>
            <a:ext cx="6526551" cy="1325563"/>
          </a:xfrm>
          <a:solidFill>
            <a:srgbClr val="FFFFFF">
              <a:alpha val="80000"/>
            </a:srgbClr>
          </a:solidFill>
          <a:effectLst>
            <a:softEdge rad="635000"/>
          </a:effectLst>
        </p:spPr>
        <p:txBody>
          <a:bodyPr/>
          <a:lstStyle/>
          <a:p>
            <a:r>
              <a:rPr lang="en-GB" b="1"/>
              <a:t>Blocking Worked Example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6C1DD-78F6-1FEC-7293-779FD14271A3}"/>
              </a:ext>
            </a:extLst>
          </p:cNvPr>
          <p:cNvSpPr txBox="1"/>
          <p:nvPr/>
        </p:nvSpPr>
        <p:spPr>
          <a:xfrm>
            <a:off x="953654" y="1732786"/>
            <a:ext cx="6097384" cy="954107"/>
          </a:xfrm>
          <a:prstGeom prst="rect">
            <a:avLst/>
          </a:prstGeom>
          <a:solidFill>
            <a:srgbClr val="FFFFFF">
              <a:alpha val="80000"/>
            </a:srgbClr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lang="en-GB" sz="2800"/>
              <a:t>Social Care – 400,000</a:t>
            </a:r>
          </a:p>
          <a:p>
            <a:r>
              <a:rPr lang="en-GB" sz="2800"/>
              <a:t>Education   – 110,000</a:t>
            </a:r>
            <a:endParaRPr lang="en-GB" sz="2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7987D64-7A19-A91C-B274-B3F122246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90910"/>
              </p:ext>
            </p:extLst>
          </p:nvPr>
        </p:nvGraphicFramePr>
        <p:xfrm>
          <a:off x="953654" y="3292554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603803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710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Blocking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Combinations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42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None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44   Billion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7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Last Name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43  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2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Forename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45  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4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Date of Birth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767 Thousand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2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Postcode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lain" startAt="5"/>
                      </a:pPr>
                      <a:r>
                        <a:rPr lang="en-GB"/>
                        <a:t>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472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Blocking Total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94  Million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3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217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goggles holding a beaker with green liquid&#10;&#10;Description automatically generated">
            <a:extLst>
              <a:ext uri="{FF2B5EF4-FFF2-40B4-BE49-F238E27FC236}">
                <a16:creationId xmlns:a16="http://schemas.microsoft.com/office/drawing/2014/main" id="{34B56D1C-53EB-773A-50A9-40C487ADB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-8312" y="0"/>
            <a:ext cx="7284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AA0C6-AE11-0579-1414-28A57933384A}"/>
              </a:ext>
            </a:extLst>
          </p:cNvPr>
          <p:cNvSpPr txBox="1"/>
          <p:nvPr/>
        </p:nvSpPr>
        <p:spPr>
          <a:xfrm>
            <a:off x="5361709" y="1097279"/>
            <a:ext cx="68302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3200"/>
              <a:t>Estimate the number of matches we expect to find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Sample random pairs to estimate U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Train on known exact matches to generate M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Train on chosen blocks refine M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Apply weightings to pairs in blocks and create matches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Process matches to find the best ones and set a minimum threshold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098CF-B5CC-197C-9EB1-1F8631AB0AB5}"/>
              </a:ext>
            </a:extLst>
          </p:cNvPr>
          <p:cNvSpPr txBox="1"/>
          <p:nvPr/>
        </p:nvSpPr>
        <p:spPr>
          <a:xfrm>
            <a:off x="4774072" y="194697"/>
            <a:ext cx="741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/>
              <a:t>Here Comes the (Data) Science Bit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76239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31A00C-F9DE-8619-BE4D-29E297711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945573"/>
              </p:ext>
            </p:extLst>
          </p:nvPr>
        </p:nvGraphicFramePr>
        <p:xfrm>
          <a:off x="1359674" y="532738"/>
          <a:ext cx="8886104" cy="568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6528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C4697-DAFB-A9F6-3A8A-EBF13CCD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400" dirty="0"/>
              <a:t>Thank You For Listening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78E9C-4264-9B48-2EAF-E1B0C030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" r="376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662D89-6B77-44C6-3B1C-6C9A85ABEA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536764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257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6" descr="Justice ministry knew court IT systems were 'obsolete', papers reveal | Law  | The Guardian">
            <a:extLst>
              <a:ext uri="{FF2B5EF4-FFF2-40B4-BE49-F238E27FC236}">
                <a16:creationId xmlns:a16="http://schemas.microsoft.com/office/drawing/2014/main" id="{1270C2AB-3FA2-F16E-C9E0-4097F4673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462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4C8A-6D1D-8612-199C-0CDEDA75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51" y="874354"/>
            <a:ext cx="10515600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fast enough to link up</a:t>
            </a:r>
            <a:r>
              <a:rPr lang="en-US" sz="4000">
                <a:solidFill>
                  <a:srgbClr val="FFFFFF"/>
                </a:solidFill>
                <a:latin typeface="GDS Transport"/>
              </a:rPr>
              <a:t>wards of </a:t>
            </a: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100 million records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FFFFFF"/>
                </a:solidFill>
                <a:latin typeface="GDS Transport"/>
              </a:rPr>
              <a:t>H</a:t>
            </a: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ave a transparent methodology that can be explained by the team, and understood by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as high accuracy as possible given data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flexible enough to accommodate a wider variety of input data and link multiple data sets together</a:t>
            </a:r>
          </a:p>
        </p:txBody>
      </p:sp>
    </p:spTree>
    <p:extLst>
      <p:ext uri="{BB962C8B-B14F-4D97-AF65-F5344CB8AC3E}">
        <p14:creationId xmlns:p14="http://schemas.microsoft.com/office/powerpoint/2010/main" val="407962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6" descr="Justice ministry knew court IT systems were 'obsolete', papers reveal | Law  | The Guardian">
            <a:extLst>
              <a:ext uri="{FF2B5EF4-FFF2-40B4-BE49-F238E27FC236}">
                <a16:creationId xmlns:a16="http://schemas.microsoft.com/office/drawing/2014/main" id="{1270C2AB-3FA2-F16E-C9E0-4097F4673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462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4C8A-6D1D-8612-199C-0CDEDA75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35" y="426615"/>
            <a:ext cx="11231224" cy="5303626"/>
          </a:xfrm>
        </p:spPr>
        <p:txBody>
          <a:bodyPr>
            <a:noAutofit/>
          </a:bodyPr>
          <a:lstStyle/>
          <a:p>
            <a:pPr marL="742950" lvl="1" indent="-285750"/>
            <a:r>
              <a:rPr lang="en-GB" sz="4400" dirty="0"/>
              <a:t>Released</a:t>
            </a:r>
          </a:p>
          <a:p>
            <a:pPr marL="1200150" lvl="2" indent="-285750"/>
            <a:r>
              <a:rPr lang="en-GB" sz="4000" dirty="0"/>
              <a:t>v1 – 2020</a:t>
            </a:r>
          </a:p>
          <a:p>
            <a:pPr marL="1200150" lvl="2" indent="-285750"/>
            <a:r>
              <a:rPr lang="en-GB" sz="4000" dirty="0"/>
              <a:t>v3 – 2022</a:t>
            </a:r>
          </a:p>
          <a:p>
            <a:pPr marL="1200150" lvl="2" indent="-285750"/>
            <a:r>
              <a:rPr lang="en-GB" sz="4000" dirty="0"/>
              <a:t>v4 - 2024</a:t>
            </a:r>
          </a:p>
          <a:p>
            <a:pPr marL="742950" lvl="1" indent="-285750"/>
            <a:r>
              <a:rPr lang="en-GB" sz="4400" dirty="0"/>
              <a:t>Runs on</a:t>
            </a:r>
          </a:p>
          <a:p>
            <a:pPr marL="1200150" lvl="2" indent="-285750"/>
            <a:r>
              <a:rPr lang="en-GB" sz="4000" dirty="0" err="1"/>
              <a:t>DuckDB</a:t>
            </a:r>
            <a:endParaRPr lang="en-GB" sz="4000" dirty="0"/>
          </a:p>
          <a:p>
            <a:pPr marL="1200150" lvl="2" indent="-285750"/>
            <a:r>
              <a:rPr lang="en-GB" sz="4000" dirty="0"/>
              <a:t>Spark (inc. Synapse, </a:t>
            </a:r>
            <a:r>
              <a:rPr lang="en-GB" sz="4000" dirty="0" err="1"/>
              <a:t>Fabrc</a:t>
            </a:r>
            <a:r>
              <a:rPr lang="en-GB" sz="4000" dirty="0"/>
              <a:t> and Databricks)</a:t>
            </a:r>
          </a:p>
          <a:p>
            <a:pPr marL="1200150" lvl="2" indent="-285750"/>
            <a:r>
              <a:rPr lang="en-GB" sz="4000" dirty="0"/>
              <a:t>Amazon Athena, </a:t>
            </a:r>
            <a:r>
              <a:rPr lang="en-GB" sz="4000" dirty="0" err="1"/>
              <a:t>SQLite,PostgreSql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06486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puzzle with a missing piece&#10;&#10;Description automatically generated">
            <a:extLst>
              <a:ext uri="{FF2B5EF4-FFF2-40B4-BE49-F238E27FC236}">
                <a16:creationId xmlns:a16="http://schemas.microsoft.com/office/drawing/2014/main" id="{94D230D8-BD7B-0B6F-62F8-BBB201CA4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CC4A-EC7A-E006-38AD-ABF56993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75" y="1417803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9600" dirty="0"/>
              <a:t>Barney = Barney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A351B-D29D-FAE4-FCA2-802E4CBF0B64}"/>
              </a:ext>
            </a:extLst>
          </p:cNvPr>
          <p:cNvSpPr txBox="1"/>
          <p:nvPr/>
        </p:nvSpPr>
        <p:spPr>
          <a:xfrm>
            <a:off x="838200" y="372067"/>
            <a:ext cx="5770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Deterministic Matching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636112-E80F-7382-AFAD-54786B778147}"/>
              </a:ext>
            </a:extLst>
          </p:cNvPr>
          <p:cNvSpPr txBox="1">
            <a:spLocks/>
          </p:cNvSpPr>
          <p:nvPr/>
        </p:nvSpPr>
        <p:spPr>
          <a:xfrm>
            <a:off x="784485" y="2928392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dirty="0"/>
              <a:t>Barney &lt;&gt; Barnie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8BAF51-DED7-E816-8CA9-8D950CE10454}"/>
              </a:ext>
            </a:extLst>
          </p:cNvPr>
          <p:cNvSpPr txBox="1">
            <a:spLocks/>
          </p:cNvSpPr>
          <p:nvPr/>
        </p:nvSpPr>
        <p:spPr>
          <a:xfrm>
            <a:off x="784485" y="4530241"/>
            <a:ext cx="10816652" cy="151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dirty="0"/>
              <a:t>Barney &lt;&gt; Barnabas</a:t>
            </a:r>
          </a:p>
        </p:txBody>
      </p:sp>
    </p:spTree>
    <p:extLst>
      <p:ext uri="{BB962C8B-B14F-4D97-AF65-F5344CB8AC3E}">
        <p14:creationId xmlns:p14="http://schemas.microsoft.com/office/powerpoint/2010/main" val="241271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abbit">
            <a:extLst>
              <a:ext uri="{FF2B5EF4-FFF2-40B4-BE49-F238E27FC236}">
                <a16:creationId xmlns:a16="http://schemas.microsoft.com/office/drawing/2014/main" id="{19468EB3-E24D-860A-2801-802398EF8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6F769-A340-5C29-8F57-3EABE8851F95}"/>
              </a:ext>
            </a:extLst>
          </p:cNvPr>
          <p:cNvSpPr txBox="1"/>
          <p:nvPr/>
        </p:nvSpPr>
        <p:spPr>
          <a:xfrm>
            <a:off x="449580" y="542335"/>
            <a:ext cx="5199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Fuzzy Matching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A1A63FA-03EA-652A-B122-07A7C37EF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89636"/>
              </p:ext>
            </p:extLst>
          </p:nvPr>
        </p:nvGraphicFramePr>
        <p:xfrm>
          <a:off x="632460" y="3145302"/>
          <a:ext cx="8128000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993854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657382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567897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8025004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116592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757239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414013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16335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I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86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F84D52-84D7-87BA-12ED-EB8A0BEE3EF1}"/>
              </a:ext>
            </a:extLst>
          </p:cNvPr>
          <p:cNvSpPr txBox="1"/>
          <p:nvPr/>
        </p:nvSpPr>
        <p:spPr>
          <a:xfrm>
            <a:off x="449580" y="1679249"/>
            <a:ext cx="8115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Lawrence = Lawrence</a:t>
            </a:r>
          </a:p>
        </p:txBody>
      </p:sp>
    </p:spTree>
    <p:extLst>
      <p:ext uri="{BB962C8B-B14F-4D97-AF65-F5344CB8AC3E}">
        <p14:creationId xmlns:p14="http://schemas.microsoft.com/office/powerpoint/2010/main" val="127241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674C72B9-366E-EADB-DA52-F249F76906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63611"/>
            <a:ext cx="12192000" cy="8117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32C1F2-4111-1CBD-E1D2-9BACF876F619}"/>
              </a:ext>
            </a:extLst>
          </p:cNvPr>
          <p:cNvSpPr txBox="1"/>
          <p:nvPr/>
        </p:nvSpPr>
        <p:spPr>
          <a:xfrm>
            <a:off x="6909516" y="520313"/>
            <a:ext cx="66395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/>
              <a:t>Probabilistic Matching</a:t>
            </a:r>
          </a:p>
        </p:txBody>
      </p:sp>
    </p:spTree>
    <p:extLst>
      <p:ext uri="{BB962C8B-B14F-4D97-AF65-F5344CB8AC3E}">
        <p14:creationId xmlns:p14="http://schemas.microsoft.com/office/powerpoint/2010/main" val="343788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669E-CBA0-904F-55CD-E645BB17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57110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	Comparisons</a:t>
            </a:r>
          </a:p>
        </p:txBody>
      </p:sp>
      <p:pic>
        <p:nvPicPr>
          <p:cNvPr id="5" name="Content Placeholder 4" descr="Hands holding an apple and an orange">
            <a:extLst>
              <a:ext uri="{FF2B5EF4-FFF2-40B4-BE49-F238E27FC236}">
                <a16:creationId xmlns:a16="http://schemas.microsoft.com/office/drawing/2014/main" id="{B2E320D1-F5CF-6DD8-B676-7043C3922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415"/>
            <a:ext cx="12192000" cy="8084344"/>
          </a:xfrm>
        </p:spPr>
      </p:pic>
    </p:spTree>
    <p:extLst>
      <p:ext uri="{BB962C8B-B14F-4D97-AF65-F5344CB8AC3E}">
        <p14:creationId xmlns:p14="http://schemas.microsoft.com/office/powerpoint/2010/main" val="697943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FD413D730DA34982C6C09F28DD761B" ma:contentTypeVersion="18" ma:contentTypeDescription="Create a new document." ma:contentTypeScope="" ma:versionID="ce593c635eedbd82e1420c9cc99bc1a2">
  <xsd:schema xmlns:xsd="http://www.w3.org/2001/XMLSchema" xmlns:xs="http://www.w3.org/2001/XMLSchema" xmlns:p="http://schemas.microsoft.com/office/2006/metadata/properties" xmlns:ns3="19ca2357-495d-416c-a84b-eb55699948b5" xmlns:ns4="997bdf0d-7251-4e5d-b203-2b378057d7c0" targetNamespace="http://schemas.microsoft.com/office/2006/metadata/properties" ma:root="true" ma:fieldsID="50ada3ab701570b9d5ee38d7e57cabe7" ns3:_="" ns4:_="">
    <xsd:import namespace="19ca2357-495d-416c-a84b-eb55699948b5"/>
    <xsd:import namespace="997bdf0d-7251-4e5d-b203-2b378057d7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LengthInSecond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ca2357-495d-416c-a84b-eb55699948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bdf0d-7251-4e5d-b203-2b378057d7c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9ca2357-495d-416c-a84b-eb55699948b5" xsi:nil="true"/>
  </documentManagement>
</p:properties>
</file>

<file path=customXml/itemProps1.xml><?xml version="1.0" encoding="utf-8"?>
<ds:datastoreItem xmlns:ds="http://schemas.openxmlformats.org/officeDocument/2006/customXml" ds:itemID="{979DA45F-DE58-4171-ABEB-13EE0EBD74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322B38-5A46-4868-8CA2-71BC2D19A5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ca2357-495d-416c-a84b-eb55699948b5"/>
    <ds:schemaRef ds:uri="997bdf0d-7251-4e5d-b203-2b378057d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1D6C9E-FD93-4284-8BAF-3EC05435E477}">
  <ds:schemaRefs>
    <ds:schemaRef ds:uri="19ca2357-495d-416c-a84b-eb55699948b5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97bdf0d-7251-4e5d-b203-2b378057d7c0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e8b8c711-0a83-49f4-b34d-900952172106}" enabled="0" method="" siteId="{e8b8c711-0a83-49f4-b34d-9009521721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Widescreen</PresentationFormat>
  <Paragraphs>214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Calibri Light</vt:lpstr>
      <vt:lpstr>Consolas</vt:lpstr>
      <vt:lpstr>GDS Transport</vt:lpstr>
      <vt:lpstr>open sans</vt:lpstr>
      <vt:lpstr>Office Theme</vt:lpstr>
      <vt:lpstr>1_Office Theme</vt:lpstr>
      <vt:lpstr>PowerPoint Presentation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Comparisons</vt:lpstr>
      <vt:lpstr>PowerPoint Presentation</vt:lpstr>
      <vt:lpstr>PowerPoint Presentation</vt:lpstr>
      <vt:lpstr>PowerPoint Presentation</vt:lpstr>
      <vt:lpstr>Damerau-Levenshtein Distance</vt:lpstr>
      <vt:lpstr>PowerPoint Presentation</vt:lpstr>
      <vt:lpstr>Term Frequency</vt:lpstr>
      <vt:lpstr>Weightings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Blocking Worked Example</vt:lpstr>
      <vt:lpstr>PowerPoint Presentation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 Lawrence</dc:creator>
  <cp:lastModifiedBy>Barney Lawrence</cp:lastModifiedBy>
  <cp:revision>3</cp:revision>
  <dcterms:created xsi:type="dcterms:W3CDTF">2023-09-06T11:16:44Z</dcterms:created>
  <dcterms:modified xsi:type="dcterms:W3CDTF">2024-10-02T21:01:44Z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Classification: Public</vt:lpwstr>
  </property>
  <property fmtid="{D5CDD505-2E9C-101B-9397-08002B2CF9AE}" pid="3" name="ContentTypeId">
    <vt:lpwstr>0x01010033FD413D730DA34982C6C09F28DD761B</vt:lpwstr>
  </property>
</Properties>
</file>